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382" r:id="rId3"/>
    <p:sldId id="297" r:id="rId4"/>
    <p:sldId id="38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F0BCA-C5CE-4F30-A3A5-D03ABD6588C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DC7B6-BCD2-4154-9C6B-CFFC9D43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3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4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37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8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8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2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5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99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81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3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39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8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9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2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57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05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20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8158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993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VIẾT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BÀI: CHỮ HOA 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I, K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13613" y="1583105"/>
            <a:ext cx="5464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D7BC6C-3C90-492D-A9E9-A63E3656DA8A}"/>
              </a:ext>
            </a:extLst>
          </p:cNvPr>
          <p:cNvSpPr txBox="1"/>
          <p:nvPr/>
        </p:nvSpPr>
        <p:spPr>
          <a:xfrm>
            <a:off x="2450440" y="29105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ỨNG DỤNG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22C47D-2F35-4847-9FB3-0982534F5373}"/>
              </a:ext>
            </a:extLst>
          </p:cNvPr>
          <p:cNvGrpSpPr/>
          <p:nvPr/>
        </p:nvGrpSpPr>
        <p:grpSpPr>
          <a:xfrm>
            <a:off x="2096378" y="1452990"/>
            <a:ext cx="8299784" cy="1190443"/>
            <a:chOff x="418676" y="2043957"/>
            <a:chExt cx="6224838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CC990A-BBDD-41A7-B1B8-2730F3E9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2EF4B-4A42-41B8-8D3D-AD5477675CFF}"/>
                </a:ext>
              </a:extLst>
            </p:cNvPr>
            <p:cNvSpPr txBox="1"/>
            <p:nvPr/>
          </p:nvSpPr>
          <p:spPr>
            <a:xfrm>
              <a:off x="461599" y="2333679"/>
              <a:ext cx="6181915" cy="530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Kiến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tha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lâu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cũng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đầy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tổ</a:t>
              </a:r>
              <a:r>
                <a:rPr lang="en-US" sz="40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3980C18-0D79-4075-B918-54CA458004BA}"/>
              </a:ext>
            </a:extLst>
          </p:cNvPr>
          <p:cNvSpPr txBox="1"/>
          <p:nvPr/>
        </p:nvSpPr>
        <p:spPr>
          <a:xfrm>
            <a:off x="1199965" y="2815657"/>
            <a:ext cx="10149840" cy="339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200000"/>
              </a:lnSpc>
            </a:pPr>
            <a:r>
              <a:rPr lang="vi-VN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Khoảng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ghi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tiếng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như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thế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  <a:endParaRPr lang="vi-VN" sz="2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endParaRPr lang="vi-VN" sz="28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800" dirty="0">
                <a:latin typeface="UTM Avo" panose="02040603050506020204" pitchFamily="18" charset="0"/>
              </a:rPr>
              <a:t>c.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  <a:endParaRPr lang="vi-VN" sz="28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EF81CE-73B7-4262-91CB-FB3F9BF5061B}"/>
              </a:ext>
            </a:extLst>
          </p:cNvPr>
          <p:cNvSpPr txBox="1"/>
          <p:nvPr/>
        </p:nvSpPr>
        <p:spPr>
          <a:xfrm>
            <a:off x="1124712" y="6113467"/>
            <a:ext cx="10853928" cy="656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7ED51B-B233-4E0D-9C57-C004D35A4C09}"/>
              </a:ext>
            </a:extLst>
          </p:cNvPr>
          <p:cNvSpPr txBox="1"/>
          <p:nvPr/>
        </p:nvSpPr>
        <p:spPr>
          <a:xfrm>
            <a:off x="2603479" y="3429000"/>
            <a:ext cx="3240455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K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88C656-1B8B-4B82-A866-EC90E1B287FB}"/>
              </a:ext>
            </a:extLst>
          </p:cNvPr>
          <p:cNvSpPr txBox="1"/>
          <p:nvPr/>
        </p:nvSpPr>
        <p:spPr>
          <a:xfrm>
            <a:off x="2153609" y="4669759"/>
            <a:ext cx="611982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HP001 4 hàng" panose="020B0603050302020204" pitchFamily="34" charset="0"/>
              </a:rPr>
              <a:t>K, h, l , g, y.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19" grpId="0" uiExpand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114</Words>
  <Application>Microsoft Office PowerPoint</Application>
  <PresentationFormat>Widescreen</PresentationFormat>
  <Paragraphs>20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等线</vt:lpstr>
      <vt:lpstr>等线 Light</vt:lpstr>
      <vt:lpstr>Arial</vt:lpstr>
      <vt:lpstr>Arial-Rounded</vt:lpstr>
      <vt:lpstr>Calibri</vt:lpstr>
      <vt:lpstr>HP001 4 hàng</vt:lpstr>
      <vt:lpstr>Times New Roman</vt:lpstr>
      <vt:lpstr>UTM Avo</vt:lpstr>
      <vt:lpstr>华康少女文字W5(P)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10</cp:revision>
  <dcterms:created xsi:type="dcterms:W3CDTF">2021-08-03T05:49:34Z</dcterms:created>
  <dcterms:modified xsi:type="dcterms:W3CDTF">2025-12-03T05:40:47Z</dcterms:modified>
</cp:coreProperties>
</file>