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21" r:id="rId2"/>
    <p:sldId id="517" r:id="rId3"/>
    <p:sldId id="375" r:id="rId4"/>
    <p:sldId id="516" r:id="rId5"/>
    <p:sldId id="520" r:id="rId6"/>
    <p:sldId id="522" r:id="rId7"/>
    <p:sldId id="525" r:id="rId8"/>
    <p:sldId id="526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5" d="100"/>
          <a:sy n="45" d="100"/>
        </p:scale>
        <p:origin x="53" y="9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9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5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91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51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2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69" r:id="rId7"/>
    <p:sldLayoutId id="2147483654" r:id="rId8"/>
    <p:sldLayoutId id="2147483668" r:id="rId9"/>
    <p:sldLayoutId id="2147483656" r:id="rId10"/>
    <p:sldLayoutId id="2147483657" r:id="rId11"/>
    <p:sldLayoutId id="2147483665" r:id="rId12"/>
    <p:sldLayoutId id="2147483661" r:id="rId13"/>
    <p:sldLayoutId id="2147483660" r:id="rId14"/>
    <p:sldLayoutId id="2147483658" r:id="rId15"/>
    <p:sldLayoutId id="2147483663" r:id="rId16"/>
    <p:sldLayoutId id="2147483662" r:id="rId17"/>
    <p:sldLayoutId id="2147483655" r:id="rId18"/>
    <p:sldLayoutId id="2147483664" r:id="rId19"/>
    <p:sldLayoutId id="2147483667" r:id="rId20"/>
    <p:sldLayoutId id="214748366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BÀI: VIẾT ĐOẠN VĂN KỂ VỀ MỘT GIỜ RA CHƠI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5C10A-B53B-4946-A17C-6655AC8628AE}"/>
              </a:ext>
            </a:extLst>
          </p:cNvPr>
          <p:cNvSpPr txBox="1"/>
          <p:nvPr/>
        </p:nvSpPr>
        <p:spPr>
          <a:xfrm>
            <a:off x="1758202" y="958493"/>
            <a:ext cx="902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899816" y="891435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42" y="2225880"/>
            <a:ext cx="5884883" cy="3386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90D-9695-476D-83E8-617830CC4B53}"/>
              </a:ext>
            </a:extLst>
          </p:cNvPr>
          <p:cNvSpPr txBox="1"/>
          <p:nvPr/>
        </p:nvSpPr>
        <p:spPr>
          <a:xfrm>
            <a:off x="3220058" y="5687877"/>
            <a:ext cx="22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43E7-DDDC-48E3-8EBF-D98D91E9794C}"/>
              </a:ext>
            </a:extLst>
          </p:cNvPr>
          <p:cNvSpPr txBox="1"/>
          <p:nvPr/>
        </p:nvSpPr>
        <p:spPr>
          <a:xfrm>
            <a:off x="4769046" y="5687877"/>
            <a:ext cx="14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đá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072A0-C610-4BC7-AD30-3A9F13443D08}"/>
              </a:ext>
            </a:extLst>
          </p:cNvPr>
          <p:cNvSpPr txBox="1"/>
          <p:nvPr/>
        </p:nvSpPr>
        <p:spPr>
          <a:xfrm>
            <a:off x="5949671" y="5687877"/>
            <a:ext cx="225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đuổi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475D7-C65B-4347-BC1E-6DAAEEFF33AB}"/>
              </a:ext>
            </a:extLst>
          </p:cNvPr>
          <p:cNvSpPr txBox="1"/>
          <p:nvPr/>
        </p:nvSpPr>
        <p:spPr>
          <a:xfrm>
            <a:off x="7355949" y="5679921"/>
            <a:ext cx="288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trốn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,…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437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C9821004-29A4-4752-8589-2097B71978CB}"/>
              </a:ext>
            </a:extLst>
          </p:cNvPr>
          <p:cNvSpPr txBox="1"/>
          <p:nvPr/>
        </p:nvSpPr>
        <p:spPr>
          <a:xfrm>
            <a:off x="1186699" y="1042371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04ACD3-E1BD-4908-A2FF-D6EFCFBA8FDD}"/>
              </a:ext>
            </a:extLst>
          </p:cNvPr>
          <p:cNvGrpSpPr/>
          <p:nvPr/>
        </p:nvGrpSpPr>
        <p:grpSpPr>
          <a:xfrm>
            <a:off x="903767" y="1709194"/>
            <a:ext cx="10749515" cy="5059906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Quire Sans" panose="020B0502040400020003" pitchFamily="34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20296A7-79D7-4630-A8B6-9D869C72FD52}"/>
              </a:ext>
            </a:extLst>
          </p:cNvPr>
          <p:cNvSpPr txBox="1"/>
          <p:nvPr/>
        </p:nvSpPr>
        <p:spPr>
          <a:xfrm>
            <a:off x="1140822" y="2708367"/>
            <a:ext cx="10512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+mj-lt"/>
              <a:cs typeface="Quire Sans" panose="020B05020404000200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C2A3E5B-FA46-4082-85E4-EA2C3E9FE917}"/>
              </a:ext>
            </a:extLst>
          </p:cNvPr>
          <p:cNvSpPr/>
          <p:nvPr/>
        </p:nvSpPr>
        <p:spPr>
          <a:xfrm>
            <a:off x="3309257" y="0"/>
            <a:ext cx="7921965" cy="4783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chốc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28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ngủi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8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2AB03-8A69-4BB6-9A33-52D5EFDE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192000" cy="7280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A6282D-BE56-43A5-A1F8-A09772B215CD}"/>
              </a:ext>
            </a:extLst>
          </p:cNvPr>
          <p:cNvSpPr txBox="1"/>
          <p:nvPr/>
        </p:nvSpPr>
        <p:spPr>
          <a:xfrm flipH="1">
            <a:off x="3614419" y="4343400"/>
            <a:ext cx="6283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67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37160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BÀI: VIẾT ĐOẠN VĂN KỂ VỀ MỘT GIỜ RA CHƠI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6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BÀI: VIẾT ĐOẠN VĂN KỂ VỀ MỘT GIỜ RA CHƠI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7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244278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325</Words>
  <Application>Microsoft Office PowerPoint</Application>
  <PresentationFormat>Widescreen</PresentationFormat>
  <Paragraphs>35</Paragraphs>
  <Slides>8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Arial-Rounded</vt:lpstr>
      <vt:lpstr>Calibri</vt:lpstr>
      <vt:lpstr>等线</vt:lpstr>
      <vt:lpstr>Quire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47</cp:revision>
  <dcterms:created xsi:type="dcterms:W3CDTF">2021-07-20T01:55:21Z</dcterms:created>
  <dcterms:modified xsi:type="dcterms:W3CDTF">2021-11-18T02:33:30Z</dcterms:modified>
</cp:coreProperties>
</file>