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693" r:id="rId4"/>
    <p:sldMasterId id="2147483698" r:id="rId5"/>
    <p:sldMasterId id="2147483709" r:id="rId6"/>
    <p:sldMasterId id="2147483718" r:id="rId7"/>
  </p:sldMasterIdLst>
  <p:notesMasterIdLst>
    <p:notesMasterId r:id="rId28"/>
  </p:notesMasterIdLst>
  <p:sldIdLst>
    <p:sldId id="2007577110" r:id="rId8"/>
    <p:sldId id="2007577108" r:id="rId9"/>
    <p:sldId id="344" r:id="rId10"/>
    <p:sldId id="345" r:id="rId11"/>
    <p:sldId id="262" r:id="rId12"/>
    <p:sldId id="371" r:id="rId13"/>
    <p:sldId id="2007577111" r:id="rId14"/>
    <p:sldId id="2007577096" r:id="rId15"/>
    <p:sldId id="2007577112" r:id="rId16"/>
    <p:sldId id="295" r:id="rId17"/>
    <p:sldId id="2007577101" r:id="rId18"/>
    <p:sldId id="2007577106" r:id="rId19"/>
    <p:sldId id="335" r:id="rId20"/>
    <p:sldId id="2007577113" r:id="rId21"/>
    <p:sldId id="2007577098" r:id="rId22"/>
    <p:sldId id="2007577099" r:id="rId23"/>
    <p:sldId id="2007577107" r:id="rId24"/>
    <p:sldId id="360" r:id="rId25"/>
    <p:sldId id="2007577103" r:id="rId26"/>
    <p:sldId id="2007577104"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32" autoAdjust="0"/>
  </p:normalViewPr>
  <p:slideViewPr>
    <p:cSldViewPr snapToGrid="0">
      <p:cViewPr varScale="1">
        <p:scale>
          <a:sx n="79" d="100"/>
          <a:sy n="79" d="100"/>
        </p:scale>
        <p:origin x="8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BF844-16AF-4A2D-A3B3-E430AF3670C8}"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E6872-A038-4EFD-B1C4-3D19190003ED}" type="slidenum">
              <a:rPr lang="en-US" smtClean="0"/>
              <a:t>‹#›</a:t>
            </a:fld>
            <a:endParaRPr lang="en-US"/>
          </a:p>
        </p:txBody>
      </p:sp>
    </p:spTree>
    <p:extLst>
      <p:ext uri="{BB962C8B-B14F-4D97-AF65-F5344CB8AC3E}">
        <p14:creationId xmlns:p14="http://schemas.microsoft.com/office/powerpoint/2010/main" val="3850832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4090485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64215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618862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326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473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18348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860347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276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979902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7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878543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548667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2025/12/3</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774749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2025/12/3</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007041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380271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6785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068198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503597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756073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97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36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7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663559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939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58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922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2025/12/3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289601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5E68AA-BE64-F049-AE4B-6D22E5791D6E}"/>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68FB45DC-93A6-9E46-B68E-4C1658CC1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60C71B9E-72DF-9B46-9E11-92FD14AF7800}"/>
              </a:ext>
            </a:extLst>
          </p:cNvPr>
          <p:cNvSpPr>
            <a:spLocks noGrp="1"/>
          </p:cNvSpPr>
          <p:nvPr>
            <p:ph type="dt" sz="half" idx="10"/>
          </p:nvPr>
        </p:nvSpPr>
        <p:spPr/>
        <p:txBody>
          <a:bodyPr/>
          <a:lstStyle/>
          <a:p>
            <a:fld id="{84B79D43-DAE6-0F47-A9C1-04982654FBFB}" type="datetimeFigureOut">
              <a:rPr kumimoji="1" lang="zh-CN" altLang="en-US" smtClean="0"/>
              <a:t>2025/12/3</a:t>
            </a:fld>
            <a:endParaRPr kumimoji="1" lang="zh-CN" altLang="en-US"/>
          </a:p>
        </p:txBody>
      </p:sp>
      <p:sp>
        <p:nvSpPr>
          <p:cNvPr id="5" name="页脚占位符 4">
            <a:extLst>
              <a:ext uri="{FF2B5EF4-FFF2-40B4-BE49-F238E27FC236}">
                <a16:creationId xmlns:a16="http://schemas.microsoft.com/office/drawing/2014/main" id="{CD64AA69-0CEE-B14A-BDC5-308DDC8C2D6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DFAF48E-F9F8-1C46-8EEE-61E4A181629A}"/>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940280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E655C0A-AF44-4240-926F-CF039BC8D213}"/>
              </a:ext>
            </a:extLst>
          </p:cNvPr>
          <p:cNvSpPr>
            <a:spLocks noGrp="1"/>
          </p:cNvSpPr>
          <p:nvPr>
            <p:ph type="dt" sz="half" idx="10"/>
          </p:nvPr>
        </p:nvSpPr>
        <p:spPr/>
        <p:txBody>
          <a:bodyPr/>
          <a:lstStyle/>
          <a:p>
            <a:fld id="{84B79D43-DAE6-0F47-A9C1-04982654FBFB}" type="datetimeFigureOut">
              <a:rPr kumimoji="1" lang="zh-CN" altLang="en-US" smtClean="0"/>
              <a:t>2025/12/3</a:t>
            </a:fld>
            <a:endParaRPr kumimoji="1" lang="zh-CN" altLang="en-US"/>
          </a:p>
        </p:txBody>
      </p:sp>
      <p:sp>
        <p:nvSpPr>
          <p:cNvPr id="5" name="页脚占位符 4">
            <a:extLst>
              <a:ext uri="{FF2B5EF4-FFF2-40B4-BE49-F238E27FC236}">
                <a16:creationId xmlns:a16="http://schemas.microsoft.com/office/drawing/2014/main" id="{70AFDC4E-8BFD-B54A-BF9A-81919CC721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9656241-BFAA-974E-8319-98CB08180971}"/>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903605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E655C0A-AF44-4240-926F-CF039BC8D213}"/>
              </a:ext>
            </a:extLst>
          </p:cNvPr>
          <p:cNvSpPr>
            <a:spLocks noGrp="1"/>
          </p:cNvSpPr>
          <p:nvPr>
            <p:ph type="dt" sz="half" idx="10"/>
          </p:nvPr>
        </p:nvSpPr>
        <p:spPr/>
        <p:txBody>
          <a:bodyPr/>
          <a:lstStyle/>
          <a:p>
            <a:fld id="{84B79D43-DAE6-0F47-A9C1-04982654FBFB}" type="datetimeFigureOut">
              <a:rPr kumimoji="1" lang="zh-CN" altLang="en-US" smtClean="0"/>
              <a:t>2025/12/3</a:t>
            </a:fld>
            <a:endParaRPr kumimoji="1" lang="zh-CN" altLang="en-US"/>
          </a:p>
        </p:txBody>
      </p:sp>
      <p:sp>
        <p:nvSpPr>
          <p:cNvPr id="5" name="页脚占位符 4">
            <a:extLst>
              <a:ext uri="{FF2B5EF4-FFF2-40B4-BE49-F238E27FC236}">
                <a16:creationId xmlns:a16="http://schemas.microsoft.com/office/drawing/2014/main" id="{70AFDC4E-8BFD-B54A-BF9A-81919CC721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9656241-BFAA-974E-8319-98CB08180971}"/>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50938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E655C0A-AF44-4240-926F-CF039BC8D213}"/>
              </a:ext>
            </a:extLst>
          </p:cNvPr>
          <p:cNvSpPr>
            <a:spLocks noGrp="1"/>
          </p:cNvSpPr>
          <p:nvPr>
            <p:ph type="dt" sz="half" idx="10"/>
          </p:nvPr>
        </p:nvSpPr>
        <p:spPr/>
        <p:txBody>
          <a:bodyPr/>
          <a:lstStyle/>
          <a:p>
            <a:fld id="{84B79D43-DAE6-0F47-A9C1-04982654FBFB}" type="datetimeFigureOut">
              <a:rPr kumimoji="1" lang="zh-CN" altLang="en-US" smtClean="0"/>
              <a:t>2025/12/3</a:t>
            </a:fld>
            <a:endParaRPr kumimoji="1" lang="zh-CN" altLang="en-US"/>
          </a:p>
        </p:txBody>
      </p:sp>
      <p:sp>
        <p:nvSpPr>
          <p:cNvPr id="5" name="页脚占位符 4">
            <a:extLst>
              <a:ext uri="{FF2B5EF4-FFF2-40B4-BE49-F238E27FC236}">
                <a16:creationId xmlns:a16="http://schemas.microsoft.com/office/drawing/2014/main" id="{70AFDC4E-8BFD-B54A-BF9A-81919CC721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9656241-BFAA-974E-8319-98CB08180971}"/>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294837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E655C0A-AF44-4240-926F-CF039BC8D213}"/>
              </a:ext>
            </a:extLst>
          </p:cNvPr>
          <p:cNvSpPr>
            <a:spLocks noGrp="1"/>
          </p:cNvSpPr>
          <p:nvPr>
            <p:ph type="dt" sz="half" idx="10"/>
          </p:nvPr>
        </p:nvSpPr>
        <p:spPr/>
        <p:txBody>
          <a:bodyPr/>
          <a:lstStyle/>
          <a:p>
            <a:fld id="{84B79D43-DAE6-0F47-A9C1-04982654FBFB}" type="datetimeFigureOut">
              <a:rPr kumimoji="1" lang="zh-CN" altLang="en-US" smtClean="0"/>
              <a:t>2025/12/3</a:t>
            </a:fld>
            <a:endParaRPr kumimoji="1" lang="zh-CN" altLang="en-US"/>
          </a:p>
        </p:txBody>
      </p:sp>
      <p:sp>
        <p:nvSpPr>
          <p:cNvPr id="5" name="页脚占位符 4">
            <a:extLst>
              <a:ext uri="{FF2B5EF4-FFF2-40B4-BE49-F238E27FC236}">
                <a16:creationId xmlns:a16="http://schemas.microsoft.com/office/drawing/2014/main" id="{70AFDC4E-8BFD-B54A-BF9A-81919CC721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9656241-BFAA-974E-8319-98CB08180971}"/>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509192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E655C0A-AF44-4240-926F-CF039BC8D213}"/>
              </a:ext>
            </a:extLst>
          </p:cNvPr>
          <p:cNvSpPr>
            <a:spLocks noGrp="1"/>
          </p:cNvSpPr>
          <p:nvPr>
            <p:ph type="dt" sz="half" idx="10"/>
          </p:nvPr>
        </p:nvSpPr>
        <p:spPr/>
        <p:txBody>
          <a:bodyPr/>
          <a:lstStyle/>
          <a:p>
            <a:fld id="{84B79D43-DAE6-0F47-A9C1-04982654FBFB}" type="datetimeFigureOut">
              <a:rPr kumimoji="1" lang="zh-CN" altLang="en-US" smtClean="0"/>
              <a:t>2025/12/3</a:t>
            </a:fld>
            <a:endParaRPr kumimoji="1" lang="zh-CN" altLang="en-US"/>
          </a:p>
        </p:txBody>
      </p:sp>
      <p:sp>
        <p:nvSpPr>
          <p:cNvPr id="5" name="页脚占位符 4">
            <a:extLst>
              <a:ext uri="{FF2B5EF4-FFF2-40B4-BE49-F238E27FC236}">
                <a16:creationId xmlns:a16="http://schemas.microsoft.com/office/drawing/2014/main" id="{70AFDC4E-8BFD-B54A-BF9A-81919CC721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9656241-BFAA-974E-8319-98CB08180971}"/>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66729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661445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E655C0A-AF44-4240-926F-CF039BC8D213}"/>
              </a:ext>
            </a:extLst>
          </p:cNvPr>
          <p:cNvSpPr>
            <a:spLocks noGrp="1"/>
          </p:cNvSpPr>
          <p:nvPr>
            <p:ph type="dt" sz="half" idx="10"/>
          </p:nvPr>
        </p:nvSpPr>
        <p:spPr/>
        <p:txBody>
          <a:bodyPr/>
          <a:lstStyle/>
          <a:p>
            <a:fld id="{84B79D43-DAE6-0F47-A9C1-04982654FBFB}" type="datetimeFigureOut">
              <a:rPr kumimoji="1" lang="zh-CN" altLang="en-US" smtClean="0"/>
              <a:t>2025/12/3</a:t>
            </a:fld>
            <a:endParaRPr kumimoji="1" lang="zh-CN" altLang="en-US"/>
          </a:p>
        </p:txBody>
      </p:sp>
      <p:sp>
        <p:nvSpPr>
          <p:cNvPr id="5" name="页脚占位符 4">
            <a:extLst>
              <a:ext uri="{FF2B5EF4-FFF2-40B4-BE49-F238E27FC236}">
                <a16:creationId xmlns:a16="http://schemas.microsoft.com/office/drawing/2014/main" id="{70AFDC4E-8BFD-B54A-BF9A-81919CC721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9656241-BFAA-974E-8319-98CB08180971}"/>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835849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p:txBody>
          <a:bodyPr/>
          <a:lstStyle/>
          <a:p>
            <a:fld id="{84B79D43-DAE6-0F47-A9C1-04982654FBFB}" type="datetimeFigureOut">
              <a:rPr kumimoji="1" lang="zh-CN" altLang="en-US" smtClean="0"/>
              <a:t>2025/12/3</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69454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03AC0A-0AC7-E046-A454-45AF18903BB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BCFDF19E-3B3B-4842-9CFB-FEE132D206C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6E65A68E-44C5-224D-8CA2-CC2B095E1927}"/>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2D30D364-0692-4248-99C8-3F14D2E4ABF8}"/>
              </a:ext>
            </a:extLst>
          </p:cNvPr>
          <p:cNvSpPr>
            <a:spLocks noGrp="1"/>
          </p:cNvSpPr>
          <p:nvPr>
            <p:ph type="dt" sz="half" idx="10"/>
          </p:nvPr>
        </p:nvSpPr>
        <p:spPr/>
        <p:txBody>
          <a:bodyPr/>
          <a:lstStyle/>
          <a:p>
            <a:fld id="{84B79D43-DAE6-0F47-A9C1-04982654FBFB}" type="datetimeFigureOut">
              <a:rPr kumimoji="1" lang="zh-CN" altLang="en-US" smtClean="0"/>
              <a:t>2025/12/3</a:t>
            </a:fld>
            <a:endParaRPr kumimoji="1" lang="zh-CN" altLang="en-US"/>
          </a:p>
        </p:txBody>
      </p:sp>
      <p:sp>
        <p:nvSpPr>
          <p:cNvPr id="6" name="页脚占位符 5">
            <a:extLst>
              <a:ext uri="{FF2B5EF4-FFF2-40B4-BE49-F238E27FC236}">
                <a16:creationId xmlns:a16="http://schemas.microsoft.com/office/drawing/2014/main" id="{EC7A17F9-1059-CB44-9EC4-3DC90DCBC09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88F51C2-BC0A-9647-96E7-996BE581CB4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734930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D20C3A-97FD-EC48-8472-14766CCB9D92}"/>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CB998ED0-C05E-BF44-803B-F32434D96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9C2F7DA8-241B-6E41-B115-7DD4AB88F1CE}"/>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1763B39A-3922-DC4C-A9E0-E8F6F55BC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D1B154D5-EB01-C546-8E33-06C61DAFCD0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072C4281-F8A6-F144-B529-6697CA44A29E}"/>
              </a:ext>
            </a:extLst>
          </p:cNvPr>
          <p:cNvSpPr>
            <a:spLocks noGrp="1"/>
          </p:cNvSpPr>
          <p:nvPr>
            <p:ph type="dt" sz="half" idx="10"/>
          </p:nvPr>
        </p:nvSpPr>
        <p:spPr/>
        <p:txBody>
          <a:bodyPr/>
          <a:lstStyle/>
          <a:p>
            <a:fld id="{84B79D43-DAE6-0F47-A9C1-04982654FBFB}" type="datetimeFigureOut">
              <a:rPr kumimoji="1" lang="zh-CN" altLang="en-US" smtClean="0"/>
              <a:t>2025/12/3</a:t>
            </a:fld>
            <a:endParaRPr kumimoji="1" lang="zh-CN" altLang="en-US"/>
          </a:p>
        </p:txBody>
      </p:sp>
      <p:sp>
        <p:nvSpPr>
          <p:cNvPr id="8" name="页脚占位符 7">
            <a:extLst>
              <a:ext uri="{FF2B5EF4-FFF2-40B4-BE49-F238E27FC236}">
                <a16:creationId xmlns:a16="http://schemas.microsoft.com/office/drawing/2014/main" id="{DE8B9C80-60CA-A34E-BFF9-C5EF301C401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BF90AAA6-55AF-1F43-85E0-154D6A6111AB}"/>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333146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57A5C9-2CA0-5C4F-B0AC-699302B218E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FE2BD9DE-4F17-9E46-85D8-E2B12EE2279A}"/>
              </a:ext>
            </a:extLst>
          </p:cNvPr>
          <p:cNvSpPr>
            <a:spLocks noGrp="1"/>
          </p:cNvSpPr>
          <p:nvPr>
            <p:ph type="dt" sz="half" idx="10"/>
          </p:nvPr>
        </p:nvSpPr>
        <p:spPr/>
        <p:txBody>
          <a:bodyPr/>
          <a:lstStyle/>
          <a:p>
            <a:fld id="{84B79D43-DAE6-0F47-A9C1-04982654FBFB}" type="datetimeFigureOut">
              <a:rPr kumimoji="1" lang="zh-CN" altLang="en-US" smtClean="0"/>
              <a:t>2025/12/3</a:t>
            </a:fld>
            <a:endParaRPr kumimoji="1" lang="zh-CN" altLang="en-US"/>
          </a:p>
        </p:txBody>
      </p:sp>
      <p:sp>
        <p:nvSpPr>
          <p:cNvPr id="4" name="页脚占位符 3">
            <a:extLst>
              <a:ext uri="{FF2B5EF4-FFF2-40B4-BE49-F238E27FC236}">
                <a16:creationId xmlns:a16="http://schemas.microsoft.com/office/drawing/2014/main" id="{531FE32F-DD65-4F4F-A322-76B6249BA721}"/>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F1B1DDF3-917A-F04E-96B7-4D0D88E6378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202056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AF1B7EC-7263-EF4F-B8F8-7BC4A0926652}"/>
              </a:ext>
            </a:extLst>
          </p:cNvPr>
          <p:cNvSpPr>
            <a:spLocks noGrp="1"/>
          </p:cNvSpPr>
          <p:nvPr>
            <p:ph type="dt" sz="half" idx="10"/>
          </p:nvPr>
        </p:nvSpPr>
        <p:spPr/>
        <p:txBody>
          <a:bodyPr/>
          <a:lstStyle/>
          <a:p>
            <a:fld id="{84B79D43-DAE6-0F47-A9C1-04982654FBFB}" type="datetimeFigureOut">
              <a:rPr kumimoji="1" lang="zh-CN" altLang="en-US" smtClean="0"/>
              <a:t>2025/12/3</a:t>
            </a:fld>
            <a:endParaRPr kumimoji="1" lang="zh-CN" altLang="en-US"/>
          </a:p>
        </p:txBody>
      </p:sp>
      <p:sp>
        <p:nvSpPr>
          <p:cNvPr id="3" name="页脚占位符 2">
            <a:extLst>
              <a:ext uri="{FF2B5EF4-FFF2-40B4-BE49-F238E27FC236}">
                <a16:creationId xmlns:a16="http://schemas.microsoft.com/office/drawing/2014/main" id="{A87EA049-7CA7-2242-BC65-574B701167D0}"/>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8581E859-109B-1D4E-BD7F-295BD77D5879}"/>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41688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08FA14-2A56-8F40-B578-1AF41EF3438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40FD8ED5-6CD0-9A49-908F-DD8F31EFE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3F95D50D-3854-BF41-B1B4-C14B47F0A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E198175-F7BB-9649-87FC-791054344719}"/>
              </a:ext>
            </a:extLst>
          </p:cNvPr>
          <p:cNvSpPr>
            <a:spLocks noGrp="1"/>
          </p:cNvSpPr>
          <p:nvPr>
            <p:ph type="dt" sz="half" idx="10"/>
          </p:nvPr>
        </p:nvSpPr>
        <p:spPr/>
        <p:txBody>
          <a:bodyPr/>
          <a:lstStyle/>
          <a:p>
            <a:fld id="{84B79D43-DAE6-0F47-A9C1-04982654FBFB}" type="datetimeFigureOut">
              <a:rPr kumimoji="1" lang="zh-CN" altLang="en-US" smtClean="0"/>
              <a:t>2025/12/3</a:t>
            </a:fld>
            <a:endParaRPr kumimoji="1" lang="zh-CN" altLang="en-US"/>
          </a:p>
        </p:txBody>
      </p:sp>
      <p:sp>
        <p:nvSpPr>
          <p:cNvPr id="6" name="页脚占位符 5">
            <a:extLst>
              <a:ext uri="{FF2B5EF4-FFF2-40B4-BE49-F238E27FC236}">
                <a16:creationId xmlns:a16="http://schemas.microsoft.com/office/drawing/2014/main" id="{780D134F-22C8-A147-86A1-AFCE01B6613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2ABE2F8-7F2B-084D-AA59-F1D650034195}"/>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797110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A1B7CB-265E-FE4B-85A7-85095EA7764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45B568F0-876F-3A42-8E9A-F2E0E4E16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C9EE148B-7F31-6C4B-91AC-A6DC3C13C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9EFCCCA7-808E-BA49-9D15-415B8AA9BFC1}"/>
              </a:ext>
            </a:extLst>
          </p:cNvPr>
          <p:cNvSpPr>
            <a:spLocks noGrp="1"/>
          </p:cNvSpPr>
          <p:nvPr>
            <p:ph type="dt" sz="half" idx="10"/>
          </p:nvPr>
        </p:nvSpPr>
        <p:spPr/>
        <p:txBody>
          <a:bodyPr/>
          <a:lstStyle/>
          <a:p>
            <a:fld id="{84B79D43-DAE6-0F47-A9C1-04982654FBFB}" type="datetimeFigureOut">
              <a:rPr kumimoji="1" lang="zh-CN" altLang="en-US" smtClean="0"/>
              <a:t>2025/12/3</a:t>
            </a:fld>
            <a:endParaRPr kumimoji="1" lang="zh-CN" altLang="en-US"/>
          </a:p>
        </p:txBody>
      </p:sp>
      <p:sp>
        <p:nvSpPr>
          <p:cNvPr id="6" name="页脚占位符 5">
            <a:extLst>
              <a:ext uri="{FF2B5EF4-FFF2-40B4-BE49-F238E27FC236}">
                <a16:creationId xmlns:a16="http://schemas.microsoft.com/office/drawing/2014/main" id="{2C58DD2B-251A-234C-8A57-5ABF94C4A87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18CB2A8-5CD9-D04E-B567-7EBEF490AB7F}"/>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422747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507A8-15E2-164F-9615-442CE6395961}"/>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8762B35F-BAD2-B942-AD3F-6CFBFC720ECF}"/>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F2FC632-FBB0-AC4F-A2C8-C309889175E8}"/>
              </a:ext>
            </a:extLst>
          </p:cNvPr>
          <p:cNvSpPr>
            <a:spLocks noGrp="1"/>
          </p:cNvSpPr>
          <p:nvPr>
            <p:ph type="dt" sz="half" idx="10"/>
          </p:nvPr>
        </p:nvSpPr>
        <p:spPr/>
        <p:txBody>
          <a:bodyPr/>
          <a:lstStyle/>
          <a:p>
            <a:fld id="{84B79D43-DAE6-0F47-A9C1-04982654FBFB}" type="datetimeFigureOut">
              <a:rPr kumimoji="1" lang="zh-CN" altLang="en-US" smtClean="0"/>
              <a:t>2025/12/3</a:t>
            </a:fld>
            <a:endParaRPr kumimoji="1" lang="zh-CN" altLang="en-US"/>
          </a:p>
        </p:txBody>
      </p:sp>
      <p:sp>
        <p:nvSpPr>
          <p:cNvPr id="5" name="页脚占位符 4">
            <a:extLst>
              <a:ext uri="{FF2B5EF4-FFF2-40B4-BE49-F238E27FC236}">
                <a16:creationId xmlns:a16="http://schemas.microsoft.com/office/drawing/2014/main" id="{5264E695-6EE6-3B41-9BB3-E9CE59E44B0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7B6FE20-DD6A-434B-8F8B-53D28B1A6E5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4017683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8317262-3A48-C44B-BE0D-EB1E54F694B6}"/>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B655E45A-0599-A545-9244-C8A808CE4B4E}"/>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ED0EFA3-E423-1E43-9429-EFEE76FC64A0}"/>
              </a:ext>
            </a:extLst>
          </p:cNvPr>
          <p:cNvSpPr>
            <a:spLocks noGrp="1"/>
          </p:cNvSpPr>
          <p:nvPr>
            <p:ph type="dt" sz="half" idx="10"/>
          </p:nvPr>
        </p:nvSpPr>
        <p:spPr/>
        <p:txBody>
          <a:bodyPr/>
          <a:lstStyle/>
          <a:p>
            <a:fld id="{84B79D43-DAE6-0F47-A9C1-04982654FBFB}" type="datetimeFigureOut">
              <a:rPr kumimoji="1" lang="zh-CN" altLang="en-US" smtClean="0"/>
              <a:t>2025/12/3</a:t>
            </a:fld>
            <a:endParaRPr kumimoji="1" lang="zh-CN" altLang="en-US"/>
          </a:p>
        </p:txBody>
      </p:sp>
      <p:sp>
        <p:nvSpPr>
          <p:cNvPr id="5" name="页脚占位符 4">
            <a:extLst>
              <a:ext uri="{FF2B5EF4-FFF2-40B4-BE49-F238E27FC236}">
                <a16:creationId xmlns:a16="http://schemas.microsoft.com/office/drawing/2014/main" id="{FCE18421-96FF-A942-AB92-9E8C9E3D538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76B1616-54B9-7149-8109-223505AD0D8E}"/>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791043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777172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7452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640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4204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549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2255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7575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0092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9521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299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72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3123159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7804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3964762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022264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016960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003377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795451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2025/12/3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430747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6976018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277616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63927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2025/12/3</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9190924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257307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12335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5316171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418348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3344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0974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565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5633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6698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952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2025/12/3</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3805836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2025/12/3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2838075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9935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7123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345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0202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7608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0895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8771267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6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077228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2025/12/3</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85562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2025/12/3</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367160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2.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theme" Target="../theme/theme6.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034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44" r:id="rId3"/>
    <p:sldLayoutId id="2147483726"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513627"/>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727"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A695B5B-D5D8-514D-9D02-1B81B7DA7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2B379E33-FD72-9A43-82B2-651959A19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218A0E9-40F7-CE46-B403-9DC1CA0AB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9D43-DAE6-0F47-A9C1-04982654FBFB}" type="datetimeFigureOut">
              <a:rPr kumimoji="1" lang="zh-CN" altLang="en-US" smtClean="0"/>
              <a:t>2025/12/3</a:t>
            </a:fld>
            <a:endParaRPr kumimoji="1" lang="zh-CN" altLang="en-US"/>
          </a:p>
        </p:txBody>
      </p:sp>
      <p:sp>
        <p:nvSpPr>
          <p:cNvPr id="5" name="页脚占位符 4">
            <a:extLst>
              <a:ext uri="{FF2B5EF4-FFF2-40B4-BE49-F238E27FC236}">
                <a16:creationId xmlns:a16="http://schemas.microsoft.com/office/drawing/2014/main" id="{A3E4EC99-6892-EF4E-898D-4A31CBE00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4A055238-B11B-8F4E-80A4-A0A5A1EC7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75938334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743" r:id="rId3"/>
    <p:sldLayoutId id="2147483739" r:id="rId4"/>
    <p:sldLayoutId id="2147483738" r:id="rId5"/>
    <p:sldLayoutId id="2147483737" r:id="rId6"/>
    <p:sldLayoutId id="2147483728"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39115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741" r:id="rId5"/>
    <p:sldLayoutId id="2147483740" r:id="rId6"/>
    <p:sldLayoutId id="2147483735" r:id="rId7"/>
    <p:sldLayoutId id="2147483734" r:id="rId8"/>
    <p:sldLayoutId id="2147483732" r:id="rId9"/>
    <p:sldLayoutId id="2147483730"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2025/12/3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TextBox 6">
            <a:extLst>
              <a:ext uri="{FF2B5EF4-FFF2-40B4-BE49-F238E27FC236}">
                <a16:creationId xmlns:a16="http://schemas.microsoft.com/office/drawing/2014/main" id="{3140E897-F605-40B1-8D40-4243598410D7}"/>
              </a:ext>
            </a:extLst>
          </p:cNvPr>
          <p:cNvSpPr txBox="1"/>
          <p:nvPr userDrawn="1"/>
        </p:nvSpPr>
        <p:spPr>
          <a:xfrm>
            <a:off x="9265920" y="94733"/>
            <a:ext cx="2809539" cy="270391"/>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2884619739"/>
      </p:ext>
    </p:extLst>
  </p:cSld>
  <p:clrMap bg1="lt1" tx1="dk1" bg2="lt2" tx2="dk2" accent1="accent1" accent2="accent2" accent3="accent3" accent4="accent4" accent5="accent5" accent6="accent6" hlink="hlink" folHlink="folHlink"/>
  <p:sldLayoutIdLst>
    <p:sldLayoutId id="2147483699" r:id="rId1"/>
    <p:sldLayoutId id="2147483731"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59851293"/>
      </p:ext>
    </p:extLst>
  </p:cSld>
  <p:clrMap bg1="lt1" tx1="dk1" bg2="lt2" tx2="dk2" accent1="accent1" accent2="accent2" accent3="accent3" accent4="accent4" accent5="accent5" accent6="accent6" hlink="hlink" folHlink="folHlink"/>
  <p:sldLayoutIdLst>
    <p:sldLayoutId id="2147483710" r:id="rId1"/>
    <p:sldLayoutId id="2147483733" r:id="rId2"/>
    <p:sldLayoutId id="2147483711" r:id="rId3"/>
    <p:sldLayoutId id="2147483712" r:id="rId4"/>
    <p:sldLayoutId id="2147483713" r:id="rId5"/>
    <p:sldLayoutId id="2147483714" r:id="rId6"/>
    <p:sldLayoutId id="2147483715" r:id="rId7"/>
    <p:sldLayoutId id="2147483716" r:id="rId8"/>
    <p:sldLayoutId id="2147483717" r:id="rId9"/>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271923703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42" r:id="rId5"/>
    <p:sldLayoutId id="2147483725" r:id="rId6"/>
    <p:sldLayoutId id="2147483723" r:id="rId7"/>
    <p:sldLayoutId id="214748372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25.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4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5.xml"/><Relationship Id="rId5" Type="http://schemas.openxmlformats.org/officeDocument/2006/relationships/image" Target="../media/image1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6.png"/><Relationship Id="rId5" Type="http://schemas.openxmlformats.org/officeDocument/2006/relationships/tags" Target="../tags/tag6.xml"/><Relationship Id="rId10" Type="http://schemas.openxmlformats.org/officeDocument/2006/relationships/image" Target="../media/image25.png"/><Relationship Id="rId4" Type="http://schemas.openxmlformats.org/officeDocument/2006/relationships/tags" Target="../tags/tag5.xml"/><Relationship Id="rId9"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4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a:endParaRPr lang="vi-VN" sz="1100"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a:cs typeface="Times New Roman"/>
            </a:endParaRPr>
          </a:p>
        </p:txBody>
      </p:sp>
      <p:sp>
        <p:nvSpPr>
          <p:cNvPr id="14348" name="WordArt 12"/>
          <p:cNvSpPr>
            <a:spLocks noChangeArrowheads="1" noChangeShapeType="1" noTextEdit="1"/>
          </p:cNvSpPr>
          <p:nvPr/>
        </p:nvSpPr>
        <p:spPr bwMode="auto">
          <a:xfrm>
            <a:off x="2818340" y="2262480"/>
            <a:ext cx="6173260" cy="722019"/>
          </a:xfrm>
          <a:prstGeom prst="rect">
            <a:avLst/>
          </a:prstGeom>
        </p:spPr>
        <p:txBody>
          <a:bodyPr wrap="none" fromWordArt="1">
            <a:prstTxWarp prst="textPlain">
              <a:avLst>
                <a:gd name="adj" fmla="val 50000"/>
              </a:avLst>
            </a:prstTxWarp>
          </a:bodyPr>
          <a:lstStyle/>
          <a:p>
            <a:pPr algn="ctr">
              <a:defRPr/>
            </a:pPr>
            <a:r>
              <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MÔN: TIẾNG VIỆT</a:t>
            </a:r>
          </a:p>
        </p:txBody>
      </p:sp>
      <p:grpSp>
        <p:nvGrpSpPr>
          <p:cNvPr id="2053" name="Group 13"/>
          <p:cNvGrpSpPr>
            <a:grpSpLocks/>
          </p:cNvGrpSpPr>
          <p:nvPr/>
        </p:nvGrpSpPr>
        <p:grpSpPr bwMode="auto">
          <a:xfrm>
            <a:off x="1" y="-14288"/>
            <a:ext cx="12256654"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0"/>
            <a:ext cx="9331036"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en-US" sz="2800" b="1" dirty="0">
                <a:solidFill>
                  <a:srgbClr val="FF0000"/>
                </a:solidFill>
                <a:cs typeface="Times New Roman" pitchFamily="18" charset="0"/>
              </a:rPr>
              <a:t>ỦY BAN NHÂN DÂN QUẬN LONG BIÊN</a:t>
            </a:r>
          </a:p>
          <a:p>
            <a:pPr algn="ctr" eaLnBrk="1" hangingPunct="1">
              <a:lnSpc>
                <a:spcPct val="150000"/>
              </a:lnSpc>
            </a:pPr>
            <a:r>
              <a:rPr lang="en-US" sz="2800" b="1" dirty="0">
                <a:solidFill>
                  <a:srgbClr val="FF0000"/>
                </a:solidFill>
                <a:cs typeface="Times New Roman" pitchFamily="18" charset="0"/>
              </a:rPr>
              <a:t>TRƯỜNG TIỂU HỌC ÁI MỘ B</a:t>
            </a:r>
          </a:p>
        </p:txBody>
      </p:sp>
      <p:sp>
        <p:nvSpPr>
          <p:cNvPr id="2055" name="TextBox 13"/>
          <p:cNvSpPr txBox="1">
            <a:spLocks noChangeArrowheads="1"/>
          </p:cNvSpPr>
          <p:nvPr/>
        </p:nvSpPr>
        <p:spPr bwMode="auto">
          <a:xfrm>
            <a:off x="1738476" y="3320936"/>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altLang="en-US" sz="4000" b="1" dirty="0">
                <a:solidFill>
                  <a:srgbClr val="0070C0"/>
                </a:solidFill>
                <a:latin typeface="Times New Roman" pitchFamily="18" charset="0"/>
              </a:rPr>
              <a:t>PHÂN MÔN : ĐỌC</a:t>
            </a:r>
            <a:endParaRPr lang="en-US" sz="4000" b="1" i="1" dirty="0">
              <a:solidFill>
                <a:srgbClr val="0070C0"/>
              </a:solidFill>
              <a:latin typeface="Times New Roman" pitchFamily="18" charset="0"/>
              <a:cs typeface="Times New Roman" pitchFamily="18" charset="0"/>
            </a:endParaRPr>
          </a:p>
          <a:p>
            <a:pPr algn="ctr">
              <a:defRPr/>
            </a:pPr>
            <a:endParaRPr lang="en-US" sz="4000" b="1" i="1" dirty="0">
              <a:solidFill>
                <a:srgbClr val="0070C0"/>
              </a:solidFill>
              <a:latin typeface="Times New Roman" pitchFamily="18" charset="0"/>
              <a:cs typeface="Times New Roman" pitchFamily="18" charset="0"/>
            </a:endParaRPr>
          </a:p>
        </p:txBody>
      </p:sp>
      <p:sp>
        <p:nvSpPr>
          <p:cNvPr id="2056" name="TextBox 14"/>
          <p:cNvSpPr txBox="1">
            <a:spLocks noChangeArrowheads="1"/>
          </p:cNvSpPr>
          <p:nvPr/>
        </p:nvSpPr>
        <p:spPr bwMode="auto">
          <a:xfrm>
            <a:off x="1977476" y="4145455"/>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FF0000"/>
                </a:solidFill>
                <a:cs typeface="Times New Roman" pitchFamily="18" charset="0"/>
              </a:rPr>
              <a:t>LỚP 2</a:t>
            </a:r>
          </a:p>
        </p:txBody>
      </p:sp>
      <p:sp>
        <p:nvSpPr>
          <p:cNvPr id="12" name="TextBox 14">
            <a:extLst>
              <a:ext uri="{FF2B5EF4-FFF2-40B4-BE49-F238E27FC236}">
                <a16:creationId xmlns:a16="http://schemas.microsoft.com/office/drawing/2014/main" id="{038EBA7F-34F2-4ECE-BCA6-B7BCB30B21FB}"/>
              </a:ext>
            </a:extLst>
          </p:cNvPr>
          <p:cNvSpPr txBox="1">
            <a:spLocks noChangeArrowheads="1"/>
          </p:cNvSpPr>
          <p:nvPr/>
        </p:nvSpPr>
        <p:spPr bwMode="auto">
          <a:xfrm>
            <a:off x="1969029" y="5045758"/>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7030A0"/>
                </a:solidFill>
                <a:cs typeface="Times New Roman" pitchFamily="18" charset="0"/>
              </a:rPr>
              <a:t>BÀI: CHỮ A VÀ NHỮNG NGƯỜI BẠN</a:t>
            </a:r>
          </a:p>
        </p:txBody>
      </p:sp>
      <p:pic>
        <p:nvPicPr>
          <p:cNvPr id="13" name="Picture 12">
            <a:extLst>
              <a:ext uri="{FF2B5EF4-FFF2-40B4-BE49-F238E27FC236}">
                <a16:creationId xmlns:a16="http://schemas.microsoft.com/office/drawing/2014/main" id="{BC8C3591-1849-4523-A500-493EB0D6E0C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2505" y="178287"/>
            <a:ext cx="1523999" cy="1523999"/>
          </a:xfrm>
          <a:prstGeom prst="rect">
            <a:avLst/>
          </a:prstGeom>
        </p:spPr>
      </p:pic>
    </p:spTree>
    <p:extLst>
      <p:ext uri="{BB962C8B-B14F-4D97-AF65-F5344CB8AC3E}">
        <p14:creationId xmlns:p14="http://schemas.microsoft.com/office/powerpoint/2010/main" val="1123709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426" y="1054489"/>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C27B5117-E092-4D2B-8C22-C0254D699400}"/>
              </a:ext>
            </a:extLst>
          </p:cNvPr>
          <p:cNvSpPr txBox="1"/>
          <p:nvPr/>
        </p:nvSpPr>
        <p:spPr>
          <a:xfrm>
            <a:off x="2157274" y="2859794"/>
            <a:ext cx="8052046" cy="1239827"/>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t>
            </a:r>
            <a:r>
              <a:rPr kumimoji="0" lang="vi-VN" sz="36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ột cuốn sách chỉ toàn chữ A không thể là cuốn sách mà mọi người muốn đọ</a:t>
            </a: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endPar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 name="Straight Connector 5">
            <a:extLst>
              <a:ext uri="{FF2B5EF4-FFF2-40B4-BE49-F238E27FC236}">
                <a16:creationId xmlns:a16="http://schemas.microsoft.com/office/drawing/2014/main" id="{DFC3F6C6-CF88-4DAE-A1C9-47A1A7889136}"/>
              </a:ext>
            </a:extLst>
          </p:cNvPr>
          <p:cNvCxnSpPr>
            <a:cxnSpLocks/>
          </p:cNvCxnSpPr>
          <p:nvPr/>
        </p:nvCxnSpPr>
        <p:spPr>
          <a:xfrm flipH="1">
            <a:off x="7706166" y="2982670"/>
            <a:ext cx="126910" cy="49703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752E66-CE65-46DE-B033-377C9E9C6804}"/>
              </a:ext>
            </a:extLst>
          </p:cNvPr>
          <p:cNvCxnSpPr>
            <a:cxnSpLocks/>
          </p:cNvCxnSpPr>
          <p:nvPr/>
        </p:nvCxnSpPr>
        <p:spPr>
          <a:xfrm flipH="1">
            <a:off x="8843209" y="3602583"/>
            <a:ext cx="126910" cy="49703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0D4B0A-1755-4DC9-8498-E332D631826A}"/>
              </a:ext>
            </a:extLst>
          </p:cNvPr>
          <p:cNvCxnSpPr>
            <a:cxnSpLocks/>
          </p:cNvCxnSpPr>
          <p:nvPr/>
        </p:nvCxnSpPr>
        <p:spPr>
          <a:xfrm flipH="1">
            <a:off x="8779754" y="3602584"/>
            <a:ext cx="126910" cy="49703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5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2537926" y="115411"/>
            <a:ext cx="7912359"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bạn</a:t>
            </a:r>
            <a:endPar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Theo Trần Hoài Dương)</a:t>
            </a:r>
          </a:p>
        </p:txBody>
      </p:sp>
      <p:grpSp>
        <p:nvGrpSpPr>
          <p:cNvPr id="9" name="Group 8">
            <a:extLst>
              <a:ext uri="{FF2B5EF4-FFF2-40B4-BE49-F238E27FC236}">
                <a16:creationId xmlns:a16="http://schemas.microsoft.com/office/drawing/2014/main" id="{B665C216-8385-4AE1-A602-F00AA5D1EE7A}"/>
              </a:ext>
            </a:extLst>
          </p:cNvPr>
          <p:cNvGrpSpPr/>
          <p:nvPr/>
        </p:nvGrpSpPr>
        <p:grpSpPr>
          <a:xfrm>
            <a:off x="6563964" y="6088559"/>
            <a:ext cx="5139883" cy="769441"/>
            <a:chOff x="708943" y="6033135"/>
            <a:chExt cx="5825836" cy="769441"/>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Đọc</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theo</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nhóm</a:t>
              </a:r>
              <a:endPar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spTree>
    <p:extLst>
      <p:ext uri="{BB962C8B-B14F-4D97-AF65-F5344CB8AC3E}">
        <p14:creationId xmlns:p14="http://schemas.microsoft.com/office/powerpoint/2010/main" val="769218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2537926" y="115411"/>
            <a:ext cx="7912359"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Chữ</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Theo Trần Hoài Dương)</a:t>
            </a:r>
          </a:p>
        </p:txBody>
      </p:sp>
      <p:grpSp>
        <p:nvGrpSpPr>
          <p:cNvPr id="9" name="Group 8">
            <a:extLst>
              <a:ext uri="{FF2B5EF4-FFF2-40B4-BE49-F238E27FC236}">
                <a16:creationId xmlns:a16="http://schemas.microsoft.com/office/drawing/2014/main" id="{B665C216-8385-4AE1-A602-F00AA5D1EE7A}"/>
              </a:ext>
            </a:extLst>
          </p:cNvPr>
          <p:cNvGrpSpPr/>
          <p:nvPr/>
        </p:nvGrpSpPr>
        <p:grpSpPr>
          <a:xfrm>
            <a:off x="6563964" y="6088559"/>
            <a:ext cx="5139883" cy="769441"/>
            <a:chOff x="708943" y="6033135"/>
            <a:chExt cx="5825836" cy="769441"/>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Times New Roman" panose="02020603050405020304" pitchFamily="18" charset="0"/>
                  <a:ea typeface="Arial-Rounded" pitchFamily="34" charset="0"/>
                  <a:cs typeface="Times New Roman" panose="02020603050405020304" pitchFamily="18" charset="0"/>
                </a:rPr>
                <a:t>Đọc</a:t>
              </a:r>
              <a:r>
                <a:rPr lang="en-US" sz="4400" dirty="0">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4400" dirty="0" err="1">
                  <a:solidFill>
                    <a:prstClr val="white"/>
                  </a:solidFill>
                  <a:latin typeface="Times New Roman" panose="02020603050405020304" pitchFamily="18" charset="0"/>
                  <a:ea typeface="Arial-Rounded" pitchFamily="34" charset="0"/>
                  <a:cs typeface="Times New Roman" panose="02020603050405020304" pitchFamily="18" charset="0"/>
                </a:rPr>
                <a:t>toàn</a:t>
              </a:r>
              <a:r>
                <a:rPr lang="en-US" sz="4400" dirty="0">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4400" dirty="0" err="1">
                  <a:solidFill>
                    <a:prstClr val="white"/>
                  </a:solidFill>
                  <a:latin typeface="Times New Roman" panose="02020603050405020304" pitchFamily="18" charset="0"/>
                  <a:ea typeface="Arial-Rounded" pitchFamily="34" charset="0"/>
                  <a:cs typeface="Times New Roman" panose="02020603050405020304" pitchFamily="18" charset="0"/>
                </a:rPr>
                <a:t>bài</a:t>
              </a:r>
              <a:endPar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spTree>
    <p:extLst>
      <p:ext uri="{BB962C8B-B14F-4D97-AF65-F5344CB8AC3E}">
        <p14:creationId xmlns:p14="http://schemas.microsoft.com/office/powerpoint/2010/main" val="2049908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152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19FAD1-8F57-4D25-A940-5F5B7DE6401A}"/>
              </a:ext>
            </a:extLst>
          </p:cNvPr>
          <p:cNvSpPr txBox="1"/>
          <p:nvPr/>
        </p:nvSpPr>
        <p:spPr>
          <a:xfrm>
            <a:off x="1017497" y="125841"/>
            <a:ext cx="1084780" cy="650499"/>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endParaRPr kumimoji="0" lang="en-US" sz="28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5" name="Picture 4">
            <a:extLst>
              <a:ext uri="{FF2B5EF4-FFF2-40B4-BE49-F238E27FC236}">
                <a16:creationId xmlns:a16="http://schemas.microsoft.com/office/drawing/2014/main" id="{2A892FFA-69B3-433D-95CE-FAA7107A1F5A}"/>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152307" y="0"/>
            <a:ext cx="776411" cy="700229"/>
          </a:xfrm>
          <a:prstGeom prst="rect">
            <a:avLst/>
          </a:prstGeom>
        </p:spPr>
      </p:pic>
      <p:sp>
        <p:nvSpPr>
          <p:cNvPr id="6" name="TextBox 5">
            <a:extLst>
              <a:ext uri="{FF2B5EF4-FFF2-40B4-BE49-F238E27FC236}">
                <a16:creationId xmlns:a16="http://schemas.microsoft.com/office/drawing/2014/main" id="{BCB73FF2-7CCD-4D1C-97F1-E88C5B46E8F7}"/>
              </a:ext>
            </a:extLst>
          </p:cNvPr>
          <p:cNvSpPr txBox="1"/>
          <p:nvPr/>
        </p:nvSpPr>
        <p:spPr>
          <a:xfrm>
            <a:off x="2518778" y="1037815"/>
            <a:ext cx="7154436" cy="809965"/>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3600" b="1" i="0" u="none" strike="noStrike" kern="0" cap="none" spc="0" normalizeH="0" baseline="0" noProof="0" dirty="0" err="1">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Giải</a:t>
            </a:r>
            <a:r>
              <a:rPr kumimoji="0" lang="en-US" sz="3600" b="1" i="0" u="none" strike="noStrike" kern="0" cap="none" spc="0" normalizeH="0" baseline="0" noProof="0" dirty="0">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1" i="0" u="none" strike="noStrike" kern="0" cap="none" spc="0" normalizeH="0" baseline="0" noProof="0" dirty="0" err="1">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nghĩa</a:t>
            </a:r>
            <a:r>
              <a:rPr kumimoji="0" lang="en-US" sz="3600" b="1" i="0" u="none" strike="noStrike" kern="0" cap="none" spc="0" normalizeH="0" baseline="0" noProof="0" dirty="0">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1" i="0" u="none" strike="noStrike" kern="0" cap="none" spc="0" normalizeH="0" baseline="0" noProof="0" dirty="0" err="1">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endParaRPr kumimoji="0" lang="en-US" sz="3600" b="1" i="0" u="none" strike="noStrike" kern="0" cap="none" spc="0" normalizeH="0" baseline="0" noProof="0" dirty="0">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Rectangle 11">
            <a:extLst>
              <a:ext uri="{FF2B5EF4-FFF2-40B4-BE49-F238E27FC236}">
                <a16:creationId xmlns:a16="http://schemas.microsoft.com/office/drawing/2014/main" id="{DC96376B-044D-4F68-8288-38A5883DD256}"/>
              </a:ext>
            </a:extLst>
          </p:cNvPr>
          <p:cNvSpPr/>
          <p:nvPr/>
        </p:nvSpPr>
        <p:spPr>
          <a:xfrm>
            <a:off x="1504141" y="2116703"/>
            <a:ext cx="8781430" cy="65049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sửng sốt</a:t>
            </a:r>
          </a:p>
        </p:txBody>
      </p:sp>
      <p:sp>
        <p:nvSpPr>
          <p:cNvPr id="14" name="TextBox 13">
            <a:extLst>
              <a:ext uri="{FF2B5EF4-FFF2-40B4-BE49-F238E27FC236}">
                <a16:creationId xmlns:a16="http://schemas.microsoft.com/office/drawing/2014/main" id="{2A82A953-9B0C-4DB9-ACE5-9DED1EEF293B}"/>
              </a:ext>
            </a:extLst>
          </p:cNvPr>
          <p:cNvSpPr txBox="1"/>
          <p:nvPr/>
        </p:nvSpPr>
        <p:spPr>
          <a:xfrm>
            <a:off x="3316512" y="2138417"/>
            <a:ext cx="8251092" cy="12968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ngạc nhiên, kinh ngạc tới mức ngẩn</a:t>
            </a:r>
            <a:r>
              <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ra.</a:t>
            </a:r>
            <a:endParaRPr kumimoji="0" lang="en-VN"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4" descr="44 Photos Of Taylor Swift's Surprised Face | Home alone, Surprise face, Face  home">
            <a:extLst>
              <a:ext uri="{FF2B5EF4-FFF2-40B4-BE49-F238E27FC236}">
                <a16:creationId xmlns:a16="http://schemas.microsoft.com/office/drawing/2014/main" id="{D60FDCBE-B0A0-471A-BAAF-8F723A0922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555" y="2912936"/>
            <a:ext cx="4905913" cy="3679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64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DD51CF8-521D-4F54-9BF7-162ACEC472B7}"/>
              </a:ext>
            </a:extLst>
          </p:cNvPr>
          <p:cNvSpPr txBox="1"/>
          <p:nvPr/>
        </p:nvSpPr>
        <p:spPr>
          <a:xfrm>
            <a:off x="972766" y="862401"/>
            <a:ext cx="9766570" cy="742511"/>
          </a:xfrm>
          <a:prstGeom prst="rect">
            <a:avLst/>
          </a:prstGeom>
          <a:noFill/>
        </p:spPr>
        <p:txBody>
          <a:bodyPr wrap="square" rtlCol="0">
            <a:spAutoFit/>
          </a:bodyPr>
          <a:lstStyle/>
          <a:p>
            <a:pPr algn="just">
              <a:lnSpc>
                <a:spcPct val="150000"/>
              </a:lnSpc>
            </a:pPr>
            <a:r>
              <a:rPr lang="vi-VN" sz="3200" b="1" dirty="0">
                <a:solidFill>
                  <a:schemeClr val="accent6">
                    <a:lumMod val="75000"/>
                  </a:schemeClr>
                </a:solidFill>
                <a:latin typeface="+mj-lt"/>
                <a:ea typeface="Arial-Rounded" panose="020B0500000000000000" pitchFamily="34" charset="0"/>
                <a:cs typeface="Arial-Rounded" panose="020B0500000000000000" pitchFamily="34" charset="0"/>
              </a:rPr>
              <a:t>1. </a:t>
            </a:r>
            <a:r>
              <a:rPr lang="vi-VN" sz="3200" dirty="0">
                <a:latin typeface="+mj-lt"/>
                <a:ea typeface="Arial-Rounded" panose="020B0500000000000000" pitchFamily="34" charset="0"/>
                <a:cs typeface="Arial-Rounded" panose="020B0500000000000000" pitchFamily="34" charset="0"/>
              </a:rPr>
              <a:t>Trong bảng chữ cái tiếng Việt, chữ A đứng ở vị trí nào?</a:t>
            </a:r>
          </a:p>
        </p:txBody>
      </p:sp>
      <p:sp>
        <p:nvSpPr>
          <p:cNvPr id="26" name="TextBox 25">
            <a:extLst>
              <a:ext uri="{FF2B5EF4-FFF2-40B4-BE49-F238E27FC236}">
                <a16:creationId xmlns:a16="http://schemas.microsoft.com/office/drawing/2014/main" id="{2395118E-926B-44B8-A9ED-318DE6E4D6AE}"/>
              </a:ext>
            </a:extLst>
          </p:cNvPr>
          <p:cNvSpPr txBox="1"/>
          <p:nvPr/>
        </p:nvSpPr>
        <p:spPr>
          <a:xfrm>
            <a:off x="1006193" y="2726101"/>
            <a:ext cx="9980817" cy="742511"/>
          </a:xfrm>
          <a:prstGeom prst="rect">
            <a:avLst/>
          </a:prstGeom>
          <a:noFill/>
        </p:spPr>
        <p:txBody>
          <a:bodyPr wrap="square" rtlCol="0">
            <a:spAutoFit/>
          </a:bodyPr>
          <a:lstStyle/>
          <a:p>
            <a:pPr algn="just">
              <a:lnSpc>
                <a:spcPct val="150000"/>
              </a:lnSpc>
            </a:pPr>
            <a:r>
              <a:rPr lang="vi-VN" sz="3200" b="1" dirty="0">
                <a:solidFill>
                  <a:schemeClr val="accent6">
                    <a:lumMod val="75000"/>
                  </a:schemeClr>
                </a:solidFill>
                <a:latin typeface="+mj-lt"/>
                <a:ea typeface="Arial-Rounded" panose="020B0500000000000000" pitchFamily="34" charset="0"/>
                <a:cs typeface="Arial-Rounded" panose="020B0500000000000000" pitchFamily="34" charset="0"/>
              </a:rPr>
              <a:t>2. </a:t>
            </a:r>
            <a:r>
              <a:rPr lang="vi-VN" sz="3200" dirty="0">
                <a:latin typeface="+mj-lt"/>
                <a:ea typeface="Arial-Rounded" panose="020B0500000000000000" pitchFamily="34" charset="0"/>
                <a:cs typeface="Arial-Rounded" panose="020B0500000000000000" pitchFamily="34" charset="0"/>
              </a:rPr>
              <a:t>Chữ A mơ ước điều gì?</a:t>
            </a:r>
          </a:p>
        </p:txBody>
      </p:sp>
      <p:sp>
        <p:nvSpPr>
          <p:cNvPr id="27" name="TextBox 26">
            <a:extLst>
              <a:ext uri="{FF2B5EF4-FFF2-40B4-BE49-F238E27FC236}">
                <a16:creationId xmlns:a16="http://schemas.microsoft.com/office/drawing/2014/main" id="{E0E589DB-54F7-49DB-A639-8F6E5AB3D05E}"/>
              </a:ext>
            </a:extLst>
          </p:cNvPr>
          <p:cNvSpPr txBox="1"/>
          <p:nvPr/>
        </p:nvSpPr>
        <p:spPr>
          <a:xfrm>
            <a:off x="758759" y="3620633"/>
            <a:ext cx="9766569" cy="738151"/>
          </a:xfrm>
          <a:prstGeom prst="rect">
            <a:avLst/>
          </a:prstGeom>
          <a:noFill/>
        </p:spPr>
        <p:txBody>
          <a:bodyPr wrap="square" rtlCol="0">
            <a:spAutoFit/>
          </a:bodyPr>
          <a:lstStyle/>
          <a:p>
            <a:pPr algn="just">
              <a:lnSpc>
                <a:spcPct val="150000"/>
              </a:lnSpc>
            </a:pPr>
            <a:r>
              <a:rPr lang="vi-VN" sz="3200" dirty="0">
                <a:solidFill>
                  <a:srgbClr val="FF0000"/>
                </a:solidFill>
                <a:latin typeface="+mj-lt"/>
                <a:ea typeface="Arial-Rounded" panose="020B0500000000000000" pitchFamily="34" charset="0"/>
                <a:cs typeface="Arial-Rounded" panose="020B0500000000000000" pitchFamily="34" charset="0"/>
                <a:sym typeface="Wingdings" panose="05000000000000000000" pitchFamily="2" charset="2"/>
              </a:rPr>
              <a:t> </a:t>
            </a:r>
            <a:r>
              <a:rPr lang="vi-VN" sz="3200" dirty="0">
                <a:solidFill>
                  <a:srgbClr val="FF0000"/>
                </a:solidFill>
                <a:latin typeface="+mj-lt"/>
                <a:ea typeface="Arial-Rounded" panose="020B0500000000000000" pitchFamily="34" charset="0"/>
                <a:cs typeface="Arial-Rounded" panose="020B0500000000000000" pitchFamily="34" charset="0"/>
              </a:rPr>
              <a:t>Chữ A mơ ước một mình nó làm ra một cuốn sách.</a:t>
            </a:r>
          </a:p>
        </p:txBody>
      </p:sp>
      <p:sp>
        <p:nvSpPr>
          <p:cNvPr id="28" name="TextBox 27">
            <a:extLst>
              <a:ext uri="{FF2B5EF4-FFF2-40B4-BE49-F238E27FC236}">
                <a16:creationId xmlns:a16="http://schemas.microsoft.com/office/drawing/2014/main" id="{52BBB9AB-44B4-4A12-9AB4-1AE6E6DD125A}"/>
              </a:ext>
            </a:extLst>
          </p:cNvPr>
          <p:cNvSpPr txBox="1"/>
          <p:nvPr/>
        </p:nvSpPr>
        <p:spPr>
          <a:xfrm>
            <a:off x="972766" y="2087604"/>
            <a:ext cx="10179614" cy="738151"/>
          </a:xfrm>
          <a:prstGeom prst="rect">
            <a:avLst/>
          </a:prstGeom>
          <a:noFill/>
        </p:spPr>
        <p:txBody>
          <a:bodyPr wrap="square" rtlCol="0">
            <a:spAutoFit/>
          </a:bodyPr>
          <a:lstStyle/>
          <a:p>
            <a:pPr algn="just">
              <a:lnSpc>
                <a:spcPct val="150000"/>
              </a:lnSpc>
            </a:pPr>
            <a:r>
              <a:rPr lang="vi-VN" sz="3200" dirty="0">
                <a:solidFill>
                  <a:srgbClr val="FF0000"/>
                </a:solidFill>
                <a:latin typeface="+mj-lt"/>
                <a:ea typeface="Arial-Rounded" panose="020B0500000000000000" pitchFamily="34" charset="0"/>
                <a:cs typeface="Arial-Rounded" panose="020B0500000000000000" pitchFamily="34" charset="0"/>
                <a:sym typeface="Wingdings" panose="05000000000000000000" pitchFamily="2" charset="2"/>
              </a:rPr>
              <a:t> </a:t>
            </a:r>
            <a:r>
              <a:rPr lang="vi-VN" sz="3200" dirty="0">
                <a:solidFill>
                  <a:srgbClr val="FF0000"/>
                </a:solidFill>
                <a:latin typeface="+mj-lt"/>
                <a:ea typeface="Arial-Rounded" panose="020B0500000000000000" pitchFamily="34" charset="0"/>
                <a:cs typeface="Arial-Rounded" panose="020B0500000000000000" pitchFamily="34" charset="0"/>
              </a:rPr>
              <a:t>Trong bảng chữ cái tiếng Việt, chữ A đứng đầu.</a:t>
            </a:r>
          </a:p>
        </p:txBody>
      </p:sp>
      <p:sp>
        <p:nvSpPr>
          <p:cNvPr id="6" name="Rectangle 5">
            <a:extLst>
              <a:ext uri="{FF2B5EF4-FFF2-40B4-BE49-F238E27FC236}">
                <a16:creationId xmlns:a16="http://schemas.microsoft.com/office/drawing/2014/main" id="{35C637F4-D160-4029-89E4-53068BA920ED}"/>
              </a:ext>
            </a:extLst>
          </p:cNvPr>
          <p:cNvSpPr/>
          <p:nvPr/>
        </p:nvSpPr>
        <p:spPr>
          <a:xfrm>
            <a:off x="8013700" y="6464300"/>
            <a:ext cx="40513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049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521372B4-C097-4C78-A35B-80D09CFC2E85}"/>
              </a:ext>
            </a:extLst>
          </p:cNvPr>
          <p:cNvSpPr txBox="1"/>
          <p:nvPr/>
        </p:nvSpPr>
        <p:spPr>
          <a:xfrm>
            <a:off x="760671" y="418425"/>
            <a:ext cx="10721864" cy="661207"/>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ea typeface="Arial-Rounded" panose="020B0500000000000000" pitchFamily="34" charset="0"/>
                <a:cs typeface="Arial-Rounded" panose="020B0500000000000000" pitchFamily="34" charset="0"/>
              </a:rPr>
              <a:t>3. </a:t>
            </a:r>
            <a:r>
              <a:rPr lang="vi-VN" sz="2800" dirty="0">
                <a:latin typeface="+mj-lt"/>
                <a:ea typeface="Arial-Rounded" panose="020B0500000000000000" pitchFamily="34" charset="0"/>
                <a:cs typeface="Arial-Rounded" panose="020B0500000000000000" pitchFamily="34" charset="0"/>
              </a:rPr>
              <a:t>Chữ A nhận ra điều gì?</a:t>
            </a:r>
          </a:p>
        </p:txBody>
      </p:sp>
      <p:sp>
        <p:nvSpPr>
          <p:cNvPr id="31" name="TextBox 30">
            <a:extLst>
              <a:ext uri="{FF2B5EF4-FFF2-40B4-BE49-F238E27FC236}">
                <a16:creationId xmlns:a16="http://schemas.microsoft.com/office/drawing/2014/main" id="{F27C0EB9-247B-4ACC-8A3F-8BC122B66442}"/>
              </a:ext>
            </a:extLst>
          </p:cNvPr>
          <p:cNvSpPr txBox="1"/>
          <p:nvPr/>
        </p:nvSpPr>
        <p:spPr>
          <a:xfrm>
            <a:off x="760671" y="1032276"/>
            <a:ext cx="10033485" cy="1296830"/>
          </a:xfrm>
          <a:prstGeom prst="rect">
            <a:avLst/>
          </a:prstGeom>
          <a:noFill/>
        </p:spPr>
        <p:txBody>
          <a:bodyPr wrap="square" rtlCol="0">
            <a:spAutoFit/>
          </a:bodyPr>
          <a:lstStyle/>
          <a:p>
            <a:pPr algn="just">
              <a:lnSpc>
                <a:spcPct val="150000"/>
              </a:lnSpc>
            </a:pPr>
            <a:r>
              <a:rPr lang="vi-VN" sz="2800" dirty="0">
                <a:solidFill>
                  <a:srgbClr val="FF0000"/>
                </a:solidFill>
                <a:latin typeface="+mj-lt"/>
                <a:ea typeface="Arial-Rounded" panose="020B0500000000000000" pitchFamily="34" charset="0"/>
                <a:cs typeface="Arial-Rounded" panose="020B0500000000000000" pitchFamily="34" charset="0"/>
                <a:sym typeface="Wingdings" panose="05000000000000000000" pitchFamily="2" charset="2"/>
              </a:rPr>
              <a:t> </a:t>
            </a:r>
            <a:r>
              <a:rPr lang="vi-VN" sz="2800" dirty="0">
                <a:solidFill>
                  <a:srgbClr val="FF0000"/>
                </a:solidFill>
                <a:latin typeface="+mj-lt"/>
                <a:ea typeface="Arial-Rounded" panose="020B0500000000000000" pitchFamily="34" charset="0"/>
                <a:cs typeface="Arial-Rounded" panose="020B0500000000000000" pitchFamily="34" charset="0"/>
              </a:rPr>
              <a:t>Chữ A nhận ra rằng, nếu chỉ có một mình, chữ A chẳng thể nói được điều gì với ai.</a:t>
            </a:r>
          </a:p>
        </p:txBody>
      </p:sp>
      <p:sp>
        <p:nvSpPr>
          <p:cNvPr id="32" name="TextBox 31">
            <a:extLst>
              <a:ext uri="{FF2B5EF4-FFF2-40B4-BE49-F238E27FC236}">
                <a16:creationId xmlns:a16="http://schemas.microsoft.com/office/drawing/2014/main" id="{AEBF2A92-D22F-4D3A-928E-2C8D73A5C8D2}"/>
              </a:ext>
            </a:extLst>
          </p:cNvPr>
          <p:cNvSpPr txBox="1"/>
          <p:nvPr/>
        </p:nvSpPr>
        <p:spPr>
          <a:xfrm>
            <a:off x="435761" y="2133321"/>
            <a:ext cx="11468626" cy="2589491"/>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ea typeface="Arial-Rounded" panose="020B0500000000000000" pitchFamily="34" charset="0"/>
                <a:cs typeface="Arial-Rounded" panose="020B0500000000000000" pitchFamily="34" charset="0"/>
              </a:rPr>
              <a:t>4. </a:t>
            </a:r>
            <a:r>
              <a:rPr lang="vi-VN" sz="2800" dirty="0">
                <a:latin typeface="+mj-lt"/>
                <a:ea typeface="Arial-Rounded" panose="020B0500000000000000" pitchFamily="34" charset="0"/>
                <a:cs typeface="Arial-Rounded" panose="020B0500000000000000" pitchFamily="34" charset="0"/>
              </a:rPr>
              <a:t>Chữ A muốn nhắn nhủ điều gì với các bạn?</a:t>
            </a:r>
          </a:p>
          <a:p>
            <a:pPr algn="just">
              <a:lnSpc>
                <a:spcPct val="150000"/>
              </a:lnSpc>
            </a:pPr>
            <a:r>
              <a:rPr lang="vi-VN" sz="2800" dirty="0">
                <a:latin typeface="+mj-lt"/>
                <a:ea typeface="Arial-Rounded" panose="020B0500000000000000" pitchFamily="34" charset="0"/>
                <a:cs typeface="Arial-Rounded" panose="020B0500000000000000" pitchFamily="34" charset="0"/>
              </a:rPr>
              <a:t>     a. Chăm viết chữ cái		      </a:t>
            </a:r>
          </a:p>
          <a:p>
            <a:pPr algn="just">
              <a:lnSpc>
                <a:spcPct val="150000"/>
              </a:lnSpc>
            </a:pPr>
            <a:r>
              <a:rPr lang="vi-VN" sz="2800" dirty="0">
                <a:latin typeface="+mj-lt"/>
                <a:ea typeface="Arial-Rounded" panose="020B0500000000000000" pitchFamily="34" charset="0"/>
                <a:cs typeface="Arial-Rounded" panose="020B0500000000000000" pitchFamily="34" charset="0"/>
              </a:rPr>
              <a:t>     b. Chăm đọc sách</a:t>
            </a:r>
          </a:p>
          <a:p>
            <a:pPr algn="just">
              <a:lnSpc>
                <a:spcPct val="150000"/>
              </a:lnSpc>
            </a:pPr>
            <a:r>
              <a:rPr lang="vi-VN" sz="2800" dirty="0">
                <a:latin typeface="+mj-lt"/>
                <a:ea typeface="Arial-Rounded" panose="020B0500000000000000" pitchFamily="34" charset="0"/>
                <a:cs typeface="Arial-Rounded" panose="020B0500000000000000" pitchFamily="34" charset="0"/>
              </a:rPr>
              <a:t>     c. Chăm xếp các chữ cái</a:t>
            </a:r>
          </a:p>
        </p:txBody>
      </p:sp>
      <p:sp>
        <p:nvSpPr>
          <p:cNvPr id="33" name="Oval 32">
            <a:extLst>
              <a:ext uri="{FF2B5EF4-FFF2-40B4-BE49-F238E27FC236}">
                <a16:creationId xmlns:a16="http://schemas.microsoft.com/office/drawing/2014/main" id="{BC3810D0-5B4E-4CAC-ABC4-7CFDB420B9F5}"/>
              </a:ext>
            </a:extLst>
          </p:cNvPr>
          <p:cNvSpPr/>
          <p:nvPr/>
        </p:nvSpPr>
        <p:spPr>
          <a:xfrm>
            <a:off x="760671" y="2996119"/>
            <a:ext cx="503926" cy="4112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DDF930D4-A484-4C85-A50A-307151DB6B8D}"/>
              </a:ext>
            </a:extLst>
          </p:cNvPr>
          <p:cNvSpPr/>
          <p:nvPr/>
        </p:nvSpPr>
        <p:spPr>
          <a:xfrm>
            <a:off x="8013700" y="6464300"/>
            <a:ext cx="40513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49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2537926" y="115411"/>
            <a:ext cx="7912359"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Chữ</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Theo Trần Hoài Dương)</a:t>
            </a:r>
          </a:p>
        </p:txBody>
      </p:sp>
      <p:grpSp>
        <p:nvGrpSpPr>
          <p:cNvPr id="9" name="Group 8">
            <a:extLst>
              <a:ext uri="{FF2B5EF4-FFF2-40B4-BE49-F238E27FC236}">
                <a16:creationId xmlns:a16="http://schemas.microsoft.com/office/drawing/2014/main" id="{B665C216-8385-4AE1-A602-F00AA5D1EE7A}"/>
              </a:ext>
            </a:extLst>
          </p:cNvPr>
          <p:cNvGrpSpPr/>
          <p:nvPr/>
        </p:nvGrpSpPr>
        <p:grpSpPr>
          <a:xfrm>
            <a:off x="5122506" y="6088559"/>
            <a:ext cx="6581341" cy="769441"/>
            <a:chOff x="708943" y="6033135"/>
            <a:chExt cx="5825836" cy="769441"/>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Times New Roman" panose="02020603050405020304" pitchFamily="18" charset="0"/>
                  <a:ea typeface="Arial-Rounded" pitchFamily="34" charset="0"/>
                  <a:cs typeface="Times New Roman" panose="02020603050405020304" pitchFamily="18" charset="0"/>
                </a:rPr>
                <a:t>Luyện</a:t>
              </a:r>
              <a:r>
                <a:rPr lang="en-US" sz="4400" dirty="0">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4400" dirty="0" err="1">
                  <a:solidFill>
                    <a:prstClr val="white"/>
                  </a:solidFill>
                  <a:latin typeface="Times New Roman" panose="02020603050405020304" pitchFamily="18" charset="0"/>
                  <a:ea typeface="Arial-Rounded" pitchFamily="34" charset="0"/>
                  <a:cs typeface="Times New Roman" panose="02020603050405020304" pitchFamily="18" charset="0"/>
                </a:rPr>
                <a:t>đọc</a:t>
              </a:r>
              <a:r>
                <a:rPr lang="en-US" sz="4400" dirty="0">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4400" dirty="0" err="1">
                  <a:solidFill>
                    <a:prstClr val="white"/>
                  </a:solidFill>
                  <a:latin typeface="Times New Roman" panose="02020603050405020304" pitchFamily="18" charset="0"/>
                  <a:ea typeface="Arial-Rounded" pitchFamily="34" charset="0"/>
                  <a:cs typeface="Times New Roman" panose="02020603050405020304" pitchFamily="18" charset="0"/>
                </a:rPr>
                <a:t>lại</a:t>
              </a:r>
              <a:r>
                <a:rPr lang="en-US" sz="4400" dirty="0">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4400" dirty="0" err="1">
                  <a:solidFill>
                    <a:prstClr val="white"/>
                  </a:solidFill>
                  <a:latin typeface="Times New Roman" panose="02020603050405020304" pitchFamily="18" charset="0"/>
                  <a:ea typeface="Arial-Rounded" pitchFamily="34" charset="0"/>
                  <a:cs typeface="Times New Roman" panose="02020603050405020304" pitchFamily="18" charset="0"/>
                </a:rPr>
                <a:t>toàn</a:t>
              </a:r>
              <a:r>
                <a:rPr lang="en-US" sz="4400" dirty="0">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4400" dirty="0" err="1">
                  <a:solidFill>
                    <a:prstClr val="white"/>
                  </a:solidFill>
                  <a:latin typeface="Times New Roman" panose="02020603050405020304" pitchFamily="18" charset="0"/>
                  <a:ea typeface="Arial-Rounded" pitchFamily="34" charset="0"/>
                  <a:cs typeface="Times New Roman" panose="02020603050405020304" pitchFamily="18" charset="0"/>
                </a:rPr>
                <a:t>bài</a:t>
              </a:r>
              <a:endPar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spTree>
    <p:extLst>
      <p:ext uri="{BB962C8B-B14F-4D97-AF65-F5344CB8AC3E}">
        <p14:creationId xmlns:p14="http://schemas.microsoft.com/office/powerpoint/2010/main" val="42521294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307452"/>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Luyện</a:t>
            </a:r>
            <a:r>
              <a:rPr kumimoji="0" lang="en-US" sz="80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tập</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0929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B62EA84-C50E-4916-AE65-F4CE66D35104}"/>
              </a:ext>
            </a:extLst>
          </p:cNvPr>
          <p:cNvSpPr txBox="1"/>
          <p:nvPr/>
        </p:nvSpPr>
        <p:spPr>
          <a:xfrm>
            <a:off x="740936" y="992963"/>
            <a:ext cx="9093728" cy="1943161"/>
          </a:xfrm>
          <a:prstGeom prst="rect">
            <a:avLst/>
          </a:prstGeom>
          <a:noFill/>
        </p:spPr>
        <p:txBody>
          <a:bodyPr wrap="square" rtlCol="0">
            <a:spAutoFit/>
          </a:bodyPr>
          <a:lstStyle/>
          <a:p>
            <a:pPr marL="342900" lvl="0" indent="-342900" algn="just">
              <a:lnSpc>
                <a:spcPct val="150000"/>
              </a:lnSpc>
              <a:buAutoNum type="arabicPeriod"/>
            </a:pPr>
            <a:r>
              <a:rPr lang="vi-VN" sz="2800" dirty="0">
                <a:latin typeface="+mj-lt"/>
                <a:ea typeface="Arial-Rounded" panose="020B0500000000000000" pitchFamily="34" charset="0"/>
                <a:cs typeface="Arial-Rounded" panose="020B0500000000000000" pitchFamily="34" charset="0"/>
              </a:rPr>
              <a:t>Nói tiếp lời của chữ A để cảm ơn các bạn chữ:</a:t>
            </a:r>
          </a:p>
          <a:p>
            <a:pPr lvl="0" algn="just">
              <a:lnSpc>
                <a:spcPct val="150000"/>
              </a:lnSpc>
            </a:pPr>
            <a:r>
              <a:rPr lang="vi-VN" sz="2800" dirty="0">
                <a:latin typeface="+mj-lt"/>
                <a:ea typeface="Arial-Rounded" panose="020B0500000000000000" pitchFamily="34" charset="0"/>
                <a:cs typeface="Arial-Rounded" panose="020B0500000000000000" pitchFamily="34" charset="0"/>
              </a:rPr>
              <a:t>   Cảm ơn các bạn. Nhờ có các bạn, chúng ta đã ……………………………………………………..………</a:t>
            </a:r>
          </a:p>
        </p:txBody>
      </p:sp>
      <p:sp>
        <p:nvSpPr>
          <p:cNvPr id="13" name="TextBox 12">
            <a:extLst>
              <a:ext uri="{FF2B5EF4-FFF2-40B4-BE49-F238E27FC236}">
                <a16:creationId xmlns:a16="http://schemas.microsoft.com/office/drawing/2014/main" id="{AFF94089-7ADF-4CF3-88C4-AA0DF077411E}"/>
              </a:ext>
            </a:extLst>
          </p:cNvPr>
          <p:cNvSpPr txBox="1"/>
          <p:nvPr/>
        </p:nvSpPr>
        <p:spPr>
          <a:xfrm>
            <a:off x="740935" y="2936124"/>
            <a:ext cx="9093728" cy="738664"/>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ea typeface="Arial-Rounded" panose="020B0500000000000000" pitchFamily="34" charset="0"/>
                <a:cs typeface="Arial-Rounded" panose="020B0500000000000000" pitchFamily="34" charset="0"/>
              </a:rPr>
              <a:t>2.</a:t>
            </a:r>
            <a:r>
              <a:rPr lang="vi-VN" sz="2800" dirty="0">
                <a:latin typeface="+mj-lt"/>
                <a:ea typeface="Arial-Rounded" panose="020B0500000000000000" pitchFamily="34" charset="0"/>
                <a:cs typeface="Arial-Rounded" panose="020B0500000000000000" pitchFamily="34" charset="0"/>
              </a:rPr>
              <a:t> Những từ nào dưới đây chỉ cảm xúc?</a:t>
            </a:r>
          </a:p>
        </p:txBody>
      </p:sp>
      <p:sp>
        <p:nvSpPr>
          <p:cNvPr id="14" name="TextBox 13">
            <a:extLst>
              <a:ext uri="{FF2B5EF4-FFF2-40B4-BE49-F238E27FC236}">
                <a16:creationId xmlns:a16="http://schemas.microsoft.com/office/drawing/2014/main" id="{2FAE44BA-652A-4F15-9B1F-3C47A275003C}"/>
              </a:ext>
            </a:extLst>
          </p:cNvPr>
          <p:cNvSpPr txBox="1"/>
          <p:nvPr/>
        </p:nvSpPr>
        <p:spPr>
          <a:xfrm>
            <a:off x="853206" y="2134731"/>
            <a:ext cx="5570281" cy="738664"/>
          </a:xfrm>
          <a:prstGeom prst="rect">
            <a:avLst/>
          </a:prstGeom>
          <a:noFill/>
        </p:spPr>
        <p:txBody>
          <a:bodyPr wrap="square" rtlCol="0">
            <a:spAutoFit/>
          </a:bodyPr>
          <a:lstStyle/>
          <a:p>
            <a:pPr algn="just">
              <a:lnSpc>
                <a:spcPct val="150000"/>
              </a:lnSpc>
            </a:pPr>
            <a:r>
              <a:rPr lang="vi-VN" sz="2800" dirty="0">
                <a:solidFill>
                  <a:schemeClr val="accent6">
                    <a:lumMod val="75000"/>
                  </a:schemeClr>
                </a:solidFill>
                <a:latin typeface="+mj-lt"/>
                <a:ea typeface="Arial-Rounded" panose="020B0500000000000000" pitchFamily="34" charset="0"/>
                <a:cs typeface="Arial-Rounded" panose="020B0500000000000000" pitchFamily="34" charset="0"/>
              </a:rPr>
              <a:t>làm</a:t>
            </a:r>
            <a:r>
              <a:rPr lang="vi-VN" sz="28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nên những cuốn sách hay.</a:t>
            </a:r>
          </a:p>
        </p:txBody>
      </p:sp>
      <p:sp>
        <p:nvSpPr>
          <p:cNvPr id="17" name="Rounded Rectangle 18">
            <a:extLst>
              <a:ext uri="{FF2B5EF4-FFF2-40B4-BE49-F238E27FC236}">
                <a16:creationId xmlns:a16="http://schemas.microsoft.com/office/drawing/2014/main" id="{D403F5F1-B6F7-4292-BC9E-AB660B49E337}"/>
              </a:ext>
            </a:extLst>
          </p:cNvPr>
          <p:cNvSpPr/>
          <p:nvPr/>
        </p:nvSpPr>
        <p:spPr>
          <a:xfrm>
            <a:off x="598339" y="3713351"/>
            <a:ext cx="2223407" cy="44674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latin typeface="+mj-lt"/>
                <a:ea typeface="Arial-Rounded" panose="020B0500000000000000" pitchFamily="34" charset="0"/>
                <a:cs typeface="Arial-Rounded" panose="020B0500000000000000" pitchFamily="34" charset="0"/>
              </a:rPr>
              <a:t>vui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sướng</a:t>
            </a:r>
            <a:endParaRPr lang="en-US" sz="2800" dirty="0">
              <a:solidFill>
                <a:srgbClr val="000000"/>
              </a:solidFill>
              <a:latin typeface="+mj-lt"/>
              <a:ea typeface="Arial-Rounded" panose="020B0500000000000000" pitchFamily="34" charset="0"/>
              <a:cs typeface="Arial-Rounded" panose="020B0500000000000000" pitchFamily="34" charset="0"/>
            </a:endParaRPr>
          </a:p>
        </p:txBody>
      </p:sp>
      <p:sp>
        <p:nvSpPr>
          <p:cNvPr id="18" name="Rounded Rectangle 9">
            <a:extLst>
              <a:ext uri="{FF2B5EF4-FFF2-40B4-BE49-F238E27FC236}">
                <a16:creationId xmlns:a16="http://schemas.microsoft.com/office/drawing/2014/main" id="{9EAE17FD-6BF3-4B14-ADBC-190E4E5853B1}"/>
              </a:ext>
            </a:extLst>
          </p:cNvPr>
          <p:cNvSpPr/>
          <p:nvPr/>
        </p:nvSpPr>
        <p:spPr>
          <a:xfrm>
            <a:off x="4098216" y="3747681"/>
            <a:ext cx="2379167" cy="44674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latin typeface="+mj-lt"/>
                <a:ea typeface="Arial-Rounded" panose="020B0500000000000000" pitchFamily="34" charset="0"/>
                <a:cs typeface="Arial-Rounded" panose="020B0500000000000000" pitchFamily="34" charset="0"/>
              </a:rPr>
              <a:t>ngạc</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nhiên</a:t>
            </a:r>
            <a:endParaRPr lang="en-US" sz="2800" dirty="0">
              <a:solidFill>
                <a:srgbClr val="000000"/>
              </a:solidFill>
              <a:latin typeface="+mj-lt"/>
              <a:ea typeface="Arial-Rounded" panose="020B0500000000000000" pitchFamily="34" charset="0"/>
              <a:cs typeface="Arial-Rounded" panose="020B0500000000000000" pitchFamily="34" charset="0"/>
            </a:endParaRPr>
          </a:p>
        </p:txBody>
      </p:sp>
      <p:sp>
        <p:nvSpPr>
          <p:cNvPr id="26" name="Rounded Rectangle 12">
            <a:extLst>
              <a:ext uri="{FF2B5EF4-FFF2-40B4-BE49-F238E27FC236}">
                <a16:creationId xmlns:a16="http://schemas.microsoft.com/office/drawing/2014/main" id="{54CD9B47-A1C5-4955-A548-3A301BBF12C1}"/>
              </a:ext>
            </a:extLst>
          </p:cNvPr>
          <p:cNvSpPr/>
          <p:nvPr/>
        </p:nvSpPr>
        <p:spPr>
          <a:xfrm>
            <a:off x="7477387" y="3747681"/>
            <a:ext cx="2223407" cy="44674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latin typeface="+mj-lt"/>
                <a:ea typeface="Arial-Rounded" panose="020B0500000000000000" pitchFamily="34" charset="0"/>
                <a:cs typeface="Arial-Rounded" panose="020B0500000000000000" pitchFamily="34" charset="0"/>
              </a:rPr>
              <a:t>nổi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tiếng</a:t>
            </a:r>
            <a:endParaRPr lang="en-US" sz="2800" dirty="0">
              <a:solidFill>
                <a:srgbClr val="000000"/>
              </a:solidFill>
              <a:latin typeface="+mj-lt"/>
              <a:ea typeface="Arial-Rounded" panose="020B0500000000000000" pitchFamily="34" charset="0"/>
              <a:cs typeface="Arial-Rounded" panose="020B0500000000000000" pitchFamily="34" charset="0"/>
            </a:endParaRPr>
          </a:p>
        </p:txBody>
      </p:sp>
      <p:sp>
        <p:nvSpPr>
          <p:cNvPr id="8" name="Rectangle 7">
            <a:extLst>
              <a:ext uri="{FF2B5EF4-FFF2-40B4-BE49-F238E27FC236}">
                <a16:creationId xmlns:a16="http://schemas.microsoft.com/office/drawing/2014/main" id="{C1971479-5548-4993-A210-BBAD3F8CEEC1}"/>
              </a:ext>
            </a:extLst>
          </p:cNvPr>
          <p:cNvSpPr/>
          <p:nvPr/>
        </p:nvSpPr>
        <p:spPr>
          <a:xfrm>
            <a:off x="8013700" y="6464300"/>
            <a:ext cx="40513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7403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left)">
                                      <p:cBhvr>
                                        <p:cTn id="17" dur="500"/>
                                        <p:tgtEl>
                                          <p:spTgt spid="13">
                                            <p:txEl>
                                              <p:pRg st="0" end="0"/>
                                            </p:txEl>
                                          </p:spTgt>
                                        </p:tgtEl>
                                      </p:cBhvr>
                                    </p:animEffect>
                                  </p:childTnLst>
                                </p:cTn>
                              </p:par>
                              <p:par>
                                <p:cTn id="18" presetID="10" presetClass="entr" presetSubtype="0" fill="hold" grpId="0" nodeType="withEffect">
                                  <p:stCondLst>
                                    <p:cond delay="0"/>
                                  </p:stCondLst>
                                  <p:iterate type="lt">
                                    <p:tmPct val="0"/>
                                  </p:iterate>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iterate type="lt">
                                    <p:tmPct val="0"/>
                                  </p:iterate>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iterate type="lt">
                                    <p:tmPct val="0"/>
                                  </p:iterate>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17"/>
                                        </p:tgtEl>
                                        <p:attrNameLst>
                                          <p:attrName>fillcolor</p:attrName>
                                        </p:attrNameLst>
                                      </p:cBhvr>
                                      <p:to>
                                        <a:srgbClr val="9FE540"/>
                                      </p:to>
                                    </p:animClr>
                                    <p:set>
                                      <p:cBhvr>
                                        <p:cTn id="32" dur="1000" fill="hold"/>
                                        <p:tgtEl>
                                          <p:spTgt spid="17"/>
                                        </p:tgtEl>
                                        <p:attrNameLst>
                                          <p:attrName>fill.type</p:attrName>
                                        </p:attrNameLst>
                                      </p:cBhvr>
                                      <p:to>
                                        <p:strVal val="solid"/>
                                      </p:to>
                                    </p:set>
                                    <p:set>
                                      <p:cBhvr>
                                        <p:cTn id="33" dur="1000" fill="hold"/>
                                        <p:tgtEl>
                                          <p:spTgt spid="17"/>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2" name="drumroll.wav"/>
                                        </p:tgtEl>
                                      </p:cMediaNode>
                                    </p:audio>
                                  </p:subTnLst>
                                </p:cTn>
                              </p:par>
                            </p:childTnLst>
                          </p:cTn>
                        </p:par>
                        <p:par>
                          <p:cTn id="34" fill="hold">
                            <p:stCondLst>
                              <p:cond delay="1000"/>
                            </p:stCondLst>
                            <p:childTnLst>
                              <p:par>
                                <p:cTn id="35" presetID="26" presetClass="emph" presetSubtype="0" repeatCount="0" fill="hold" grpId="1" nodeType="afterEffect">
                                  <p:stCondLst>
                                    <p:cond delay="0"/>
                                  </p:stCondLst>
                                  <p:iterate type="lt">
                                    <p:tmPct val="0"/>
                                  </p:iterate>
                                  <p:childTnLst>
                                    <p:animEffect transition="out" filter="fade">
                                      <p:cBhvr>
                                        <p:cTn id="36" dur="2000" tmFilter="0, 0; .2, .5; .8, .5; 1, 0"/>
                                        <p:tgtEl>
                                          <p:spTgt spid="17"/>
                                        </p:tgtEl>
                                      </p:cBhvr>
                                    </p:animEffect>
                                    <p:animScale>
                                      <p:cBhvr>
                                        <p:cTn id="37" dur="1000" autoRev="1" fill="hold"/>
                                        <p:tgtEl>
                                          <p:spTgt spid="17"/>
                                        </p:tgtEl>
                                      </p:cBhvr>
                                      <p:by x="105000" y="105000"/>
                                    </p:animScale>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1000" fill="hold"/>
                                        <p:tgtEl>
                                          <p:spTgt spid="18"/>
                                        </p:tgtEl>
                                        <p:attrNameLst>
                                          <p:attrName>fillcolor</p:attrName>
                                        </p:attrNameLst>
                                      </p:cBhvr>
                                      <p:to>
                                        <a:srgbClr val="9FE540"/>
                                      </p:to>
                                    </p:animClr>
                                    <p:set>
                                      <p:cBhvr>
                                        <p:cTn id="43" dur="1000" fill="hold"/>
                                        <p:tgtEl>
                                          <p:spTgt spid="18"/>
                                        </p:tgtEl>
                                        <p:attrNameLst>
                                          <p:attrName>fill.type</p:attrName>
                                        </p:attrNameLst>
                                      </p:cBhvr>
                                      <p:to>
                                        <p:strVal val="solid"/>
                                      </p:to>
                                    </p:set>
                                    <p:set>
                                      <p:cBhvr>
                                        <p:cTn id="44" dur="1000" fill="hold"/>
                                        <p:tgtEl>
                                          <p:spTgt spid="18"/>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drumroll.wav"/>
                                        </p:tgtEl>
                                      </p:cMediaNode>
                                    </p:audio>
                                  </p:subTnLst>
                                </p:cTn>
                              </p:par>
                            </p:childTnLst>
                          </p:cTn>
                        </p:par>
                        <p:par>
                          <p:cTn id="45" fill="hold">
                            <p:stCondLst>
                              <p:cond delay="1000"/>
                            </p:stCondLst>
                            <p:childTnLst>
                              <p:par>
                                <p:cTn id="46" presetID="26" presetClass="emph" presetSubtype="0" repeatCount="0" fill="hold" grpId="1" nodeType="afterEffect">
                                  <p:stCondLst>
                                    <p:cond delay="0"/>
                                  </p:stCondLst>
                                  <p:iterate type="lt">
                                    <p:tmPct val="0"/>
                                  </p:iterate>
                                  <p:childTnLst>
                                    <p:animEffect transition="out" filter="fade">
                                      <p:cBhvr>
                                        <p:cTn id="47" dur="2000" tmFilter="0, 0; .2, .5; .8, .5; 1, 0"/>
                                        <p:tgtEl>
                                          <p:spTgt spid="18"/>
                                        </p:tgtEl>
                                      </p:cBhvr>
                                    </p:animEffect>
                                    <p:animScale>
                                      <p:cBhvr>
                                        <p:cTn id="48" dur="1000" autoRev="1" fill="hold"/>
                                        <p:tgtEl>
                                          <p:spTgt spid="18"/>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49" restart="whenNotActive" fill="hold" evtFilter="cancelBubble" nodeType="interactiveSeq">
                <p:stCondLst>
                  <p:cond evt="onClick" delay="0">
                    <p:tgtEl>
                      <p:spTgt spid="26"/>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26"/>
                                        </p:tgtEl>
                                        <p:attrNameLst>
                                          <p:attrName>fillcolor</p:attrName>
                                        </p:attrNameLst>
                                      </p:cBhvr>
                                      <p:to>
                                        <a:srgbClr val="EF5F5F"/>
                                      </p:to>
                                    </p:animClr>
                                    <p:set>
                                      <p:cBhvr>
                                        <p:cTn id="54" dur="2000" fill="hold"/>
                                        <p:tgtEl>
                                          <p:spTgt spid="26"/>
                                        </p:tgtEl>
                                        <p:attrNameLst>
                                          <p:attrName>fill.type</p:attrName>
                                        </p:attrNameLst>
                                      </p:cBhvr>
                                      <p:to>
                                        <p:strVal val="solid"/>
                                      </p:to>
                                    </p:set>
                                    <p:set>
                                      <p:cBhvr>
                                        <p:cTn id="55" dur="2000" fill="hold"/>
                                        <p:tgtEl>
                                          <p:spTgt spid="26"/>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drumroll.wav"/>
                                        </p:tgtEl>
                                      </p:cMediaNode>
                                    </p:audio>
                                  </p:subTnLst>
                                </p:cTn>
                              </p:par>
                            </p:childTnLst>
                          </p:cTn>
                        </p:par>
                        <p:par>
                          <p:cTn id="56" fill="hold">
                            <p:stCondLst>
                              <p:cond delay="2000"/>
                            </p:stCondLst>
                            <p:childTnLst>
                              <p:par>
                                <p:cTn id="57" presetID="26" presetClass="emph" presetSubtype="0" repeatCount="0" fill="hold" grpId="1" nodeType="afterEffect">
                                  <p:stCondLst>
                                    <p:cond delay="0"/>
                                  </p:stCondLst>
                                  <p:iterate type="lt">
                                    <p:tmPct val="0"/>
                                  </p:iterate>
                                  <p:childTnLst>
                                    <p:animEffect transition="out" filter="fade">
                                      <p:cBhvr>
                                        <p:cTn id="58" dur="2000" tmFilter="0, 0; .2, .5; .8, .5; 1, 0"/>
                                        <p:tgtEl>
                                          <p:spTgt spid="26"/>
                                        </p:tgtEl>
                                      </p:cBhvr>
                                    </p:animEffect>
                                    <p:animScale>
                                      <p:cBhvr>
                                        <p:cTn id="59" dur="1000" autoRev="1" fill="hold"/>
                                        <p:tgtEl>
                                          <p:spTgt spid="26"/>
                                        </p:tgtEl>
                                      </p:cBhvr>
                                      <p:by x="105000" y="105000"/>
                                    </p:animScale>
                                  </p:childTnLst>
                                  <p:subTnLst>
                                    <p:audio>
                                      <p:cMediaNode>
                                        <p:cTn display="0" masterRel="sameClick">
                                          <p:stCondLst>
                                            <p:cond evt="begin" delay="0">
                                              <p:tn val="57"/>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6"/>
                  </p:tgtEl>
                </p:cond>
              </p:nextCondLst>
            </p:seq>
          </p:childTnLst>
        </p:cTn>
      </p:par>
    </p:tnLst>
    <p:bldLst>
      <p:bldP spid="12" grpId="0"/>
      <p:bldP spid="13" grpId="0" uiExpand="1" build="p"/>
      <p:bldP spid="14" grpId="0"/>
      <p:bldP spid="17" grpId="0" animBg="1"/>
      <p:bldP spid="17" grpId="1" animBg="1"/>
      <p:bldP spid="18" grpId="0" animBg="1"/>
      <p:bldP spid="18" grpId="1" animBg="1"/>
      <p:bldP spid="26" grpId="0" animBg="1"/>
      <p:bldP spid="26"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307452"/>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Khởi</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động</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196354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id="{E98139A1-FFB6-4ED7-90BB-B1C22E2100FA}"/>
              </a:ext>
            </a:extLst>
          </p:cNvPr>
          <p:cNvSpPr txBox="1"/>
          <p:nvPr/>
        </p:nvSpPr>
        <p:spPr>
          <a:xfrm>
            <a:off x="2590800" y="1408285"/>
            <a:ext cx="844099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Củng</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cố</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dặn</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dò</a:t>
            </a:r>
            <a:endPar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42A93B87-F5A0-4D85-A8D9-55030CD8BD6B}"/>
              </a:ext>
            </a:extLst>
          </p:cNvPr>
          <p:cNvSpPr txBox="1"/>
          <p:nvPr/>
        </p:nvSpPr>
        <p:spPr>
          <a:xfrm>
            <a:off x="0" y="0"/>
            <a:ext cx="40972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231554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719988" y="-705351"/>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7807770" y="4200735"/>
            <a:ext cx="4574367" cy="2887228"/>
          </a:xfrm>
          <a:prstGeom prst="rect">
            <a:avLst/>
          </a:prstGeom>
        </p:spPr>
      </p:pic>
      <p:pic>
        <p:nvPicPr>
          <p:cNvPr id="7" name="Picture 6">
            <a:extLst>
              <a:ext uri="{FF2B5EF4-FFF2-40B4-BE49-F238E27FC236}">
                <a16:creationId xmlns:a16="http://schemas.microsoft.com/office/drawing/2014/main" id="{13F20963-950D-4981-B877-4EC38D4066F5}"/>
              </a:ext>
            </a:extLst>
          </p:cNvPr>
          <p:cNvPicPr>
            <a:picLocks noChangeAspect="1"/>
          </p:cNvPicPr>
          <p:nvPr/>
        </p:nvPicPr>
        <p:blipFill>
          <a:blip r:embed="rId5">
            <a:clrChange>
              <a:clrFrom>
                <a:srgbClr val="F5F5F5"/>
              </a:clrFrom>
              <a:clrTo>
                <a:srgbClr val="F5F5F5">
                  <a:alpha val="0"/>
                </a:srgbClr>
              </a:clrTo>
            </a:clrChange>
          </a:blip>
          <a:stretch>
            <a:fillRect/>
          </a:stretch>
        </p:blipFill>
        <p:spPr>
          <a:xfrm flipH="1">
            <a:off x="2314651" y="1454892"/>
            <a:ext cx="5874569" cy="4424361"/>
          </a:xfrm>
          <a:prstGeom prst="rect">
            <a:avLst/>
          </a:prstGeom>
        </p:spPr>
      </p:pic>
      <p:sp>
        <p:nvSpPr>
          <p:cNvPr id="8" name="TextBox 7">
            <a:extLst>
              <a:ext uri="{FF2B5EF4-FFF2-40B4-BE49-F238E27FC236}">
                <a16:creationId xmlns:a16="http://schemas.microsoft.com/office/drawing/2014/main" id="{954B5792-CD67-4D90-9841-DE335434F790}"/>
              </a:ext>
            </a:extLst>
          </p:cNvPr>
          <p:cNvSpPr txBox="1"/>
          <p:nvPr/>
        </p:nvSpPr>
        <p:spPr>
          <a:xfrm>
            <a:off x="4312259" y="4132183"/>
            <a:ext cx="2679664" cy="1303818"/>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5867" b="1" i="0" u="none" strike="noStrike" kern="0" cap="none" spc="0" normalizeH="0" baseline="0" noProof="0" dirty="0">
                <a:ln>
                  <a:noFill/>
                </a:ln>
                <a:solidFill>
                  <a:srgbClr val="17479D"/>
                </a:solidFill>
                <a:effectLst/>
                <a:uLnTx/>
                <a:uFillTx/>
                <a:latin typeface="Times New Roman" panose="02020603050405020304" pitchFamily="18" charset="0"/>
                <a:cs typeface="Times New Roman" panose="02020603050405020304" pitchFamily="18" charset="0"/>
                <a:sym typeface="Arial"/>
              </a:rPr>
              <a:t>ĐỌC</a:t>
            </a:r>
            <a:endParaRPr kumimoji="0" lang="en-US" sz="5867" b="1" i="0" u="none" strike="noStrike" kern="0" cap="none" spc="0" normalizeH="0" baseline="0" noProof="0" dirty="0">
              <a:ln>
                <a:noFill/>
              </a:ln>
              <a:solidFill>
                <a:srgbClr val="17479D"/>
              </a:solidFill>
              <a:effectLst/>
              <a:uLnTx/>
              <a:uFillTx/>
              <a:latin typeface="Times New Roman" panose="02020603050405020304" pitchFamily="18" charset="0"/>
              <a:cs typeface="Times New Roman" panose="02020603050405020304" pitchFamily="18" charset="0"/>
              <a:sym typeface="Arial"/>
            </a:endParaRPr>
          </a:p>
        </p:txBody>
      </p:sp>
      <p:sp>
        <p:nvSpPr>
          <p:cNvPr id="10" name="TextBox 9">
            <a:extLst>
              <a:ext uri="{FF2B5EF4-FFF2-40B4-BE49-F238E27FC236}">
                <a16:creationId xmlns:a16="http://schemas.microsoft.com/office/drawing/2014/main" id="{4E6F3ED9-AC98-453D-9E7F-0E21EAE00FE8}"/>
              </a:ext>
            </a:extLst>
          </p:cNvPr>
          <p:cNvSpPr txBox="1"/>
          <p:nvPr/>
        </p:nvSpPr>
        <p:spPr>
          <a:xfrm>
            <a:off x="3468021" y="3400323"/>
            <a:ext cx="4054679" cy="863121"/>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FFAB40">
                    <a:lumMod val="50000"/>
                  </a:srgbClr>
                </a:solidFill>
                <a:effectLst/>
                <a:uLnTx/>
                <a:uFillTx/>
                <a:latin typeface="Times New Roman" panose="02020603050405020304" pitchFamily="18" charset="0"/>
                <a:cs typeface="Times New Roman" panose="02020603050405020304" pitchFamily="18" charset="0"/>
                <a:sym typeface="Arial"/>
              </a:rPr>
              <a:t>TIẾT 1 – 2</a:t>
            </a:r>
            <a:endParaRPr kumimoji="0" lang="en-US" sz="3733" b="1" i="0" u="none" strike="noStrike" kern="0" cap="none" spc="0" normalizeH="0" baseline="0" noProof="0" dirty="0">
              <a:ln>
                <a:noFill/>
              </a:ln>
              <a:solidFill>
                <a:srgbClr val="FFAB40">
                  <a:lumMod val="50000"/>
                </a:srgbClr>
              </a:solidFill>
              <a:effectLst/>
              <a:uLnTx/>
              <a:uFillTx/>
              <a:latin typeface="Times New Roman" panose="02020603050405020304" pitchFamily="18" charset="0"/>
              <a:cs typeface="Times New Roman" panose="02020603050405020304" pitchFamily="18" charset="0"/>
              <a:sym typeface="Arial"/>
            </a:endParaRPr>
          </a:p>
        </p:txBody>
      </p:sp>
      <p:sp>
        <p:nvSpPr>
          <p:cNvPr id="15" name="TextBox 14">
            <a:extLst>
              <a:ext uri="{FF2B5EF4-FFF2-40B4-BE49-F238E27FC236}">
                <a16:creationId xmlns:a16="http://schemas.microsoft.com/office/drawing/2014/main" id="{DA3B5D9E-199C-494A-BB7B-00FDCC05BA2A}"/>
              </a:ext>
            </a:extLst>
          </p:cNvPr>
          <p:cNvSpPr txBox="1"/>
          <p:nvPr/>
        </p:nvSpPr>
        <p:spPr>
          <a:xfrm>
            <a:off x="656948" y="720969"/>
            <a:ext cx="10709603" cy="9233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Bài</a:t>
            </a:r>
            <a:r>
              <a:rPr kumimoji="0" lang="en-US" sz="54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19: </a:t>
            </a:r>
            <a:r>
              <a:rPr kumimoji="0" lang="en-US" sz="5400" b="1" i="0" u="none" strike="noStrike" kern="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Chữ</a:t>
            </a:r>
            <a:r>
              <a:rPr kumimoji="0" lang="en-US" sz="54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 </a:t>
            </a:r>
            <a:r>
              <a:rPr kumimoji="0" lang="en-US" sz="5400" b="1" i="0" u="none" strike="noStrike" kern="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và</a:t>
            </a:r>
            <a:r>
              <a:rPr kumimoji="0" lang="en-US" sz="54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5400" b="1" i="0" u="none" strike="noStrike" kern="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những</a:t>
            </a:r>
            <a:r>
              <a:rPr kumimoji="0" lang="en-US" sz="54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5400" b="1" i="0" u="none" strike="noStrike" kern="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người</a:t>
            </a:r>
            <a:r>
              <a:rPr kumimoji="0" lang="en-US" sz="54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5400" b="1" i="0" u="none" strike="noStrike" kern="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bạn</a:t>
            </a:r>
            <a:endParaRPr kumimoji="0" lang="en-US" sz="54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Tree>
    <p:extLst>
      <p:ext uri="{BB962C8B-B14F-4D97-AF65-F5344CB8AC3E}">
        <p14:creationId xmlns:p14="http://schemas.microsoft.com/office/powerpoint/2010/main" val="157787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组合 25"/>
          <p:cNvGrpSpPr/>
          <p:nvPr/>
        </p:nvGrpSpPr>
        <p:grpSpPr>
          <a:xfrm>
            <a:off x="1865618" y="1949702"/>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865618" y="3044998"/>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824935" y="4781951"/>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pic>
        <p:nvPicPr>
          <p:cNvPr id="38" name="图片 37" descr="未标题-2.png"/>
          <p:cNvPicPr>
            <a:picLocks noChangeAspect="1"/>
          </p:cNvPicPr>
          <p:nvPr/>
        </p:nvPicPr>
        <p:blipFill>
          <a:blip r:embed="rId6" cstate="print"/>
          <a:stretch>
            <a:fillRect/>
          </a:stretch>
        </p:blipFill>
        <p:spPr>
          <a:xfrm>
            <a:off x="2666776" y="1781194"/>
            <a:ext cx="7659606" cy="1095296"/>
          </a:xfrm>
          <a:prstGeom prst="rect">
            <a:avLst/>
          </a:prstGeom>
        </p:spPr>
      </p:pic>
      <p:pic>
        <p:nvPicPr>
          <p:cNvPr id="39" name="图片 38" descr="未标题-2.png"/>
          <p:cNvPicPr>
            <a:picLocks noChangeAspect="1"/>
          </p:cNvPicPr>
          <p:nvPr/>
        </p:nvPicPr>
        <p:blipFill>
          <a:blip r:embed="rId7" cstate="print"/>
          <a:stretch>
            <a:fillRect/>
          </a:stretch>
        </p:blipFill>
        <p:spPr>
          <a:xfrm>
            <a:off x="2783168" y="2904768"/>
            <a:ext cx="7379873" cy="1095296"/>
          </a:xfrm>
          <a:prstGeom prst="rect">
            <a:avLst/>
          </a:prstGeom>
        </p:spPr>
      </p:pic>
      <p:pic>
        <p:nvPicPr>
          <p:cNvPr id="40" name="图片 39" descr="未标题-2.png"/>
          <p:cNvPicPr>
            <a:picLocks noChangeAspect="1"/>
          </p:cNvPicPr>
          <p:nvPr/>
        </p:nvPicPr>
        <p:blipFill>
          <a:blip r:embed="rId8" cstate="print"/>
          <a:stretch>
            <a:fillRect/>
          </a:stretch>
        </p:blipFill>
        <p:spPr>
          <a:xfrm>
            <a:off x="2594700" y="4616304"/>
            <a:ext cx="6706877" cy="1127723"/>
          </a:xfrm>
          <a:prstGeom prst="rect">
            <a:avLst/>
          </a:prstGeom>
        </p:spPr>
      </p:pic>
      <p:sp>
        <p:nvSpPr>
          <p:cNvPr id="42" name="TextBox 41"/>
          <p:cNvSpPr txBox="1"/>
          <p:nvPr/>
        </p:nvSpPr>
        <p:spPr>
          <a:xfrm>
            <a:off x="4213996" y="1949702"/>
            <a:ext cx="6016311"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Đọc đúng các tiếng dễ đọc sai</a:t>
            </a:r>
            <a:endParaRPr kumimoji="0" lang="zh-CN" altLang="en-US" sz="32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4249455" y="2718730"/>
            <a:ext cx="5556278" cy="1077218"/>
          </a:xfrm>
          <a:prstGeom prst="rect">
            <a:avLst/>
          </a:prstGeom>
          <a:noFill/>
        </p:spPr>
        <p:txBody>
          <a:bodyPr wrap="square" rtlCol="0">
            <a:spAutoFit/>
          </a:bodyPr>
          <a:lstStyle/>
          <a:p>
            <a:pPr lvl="0" defTabSz="1219170"/>
            <a:r>
              <a:rPr lang="vi-VN" altLang="zh-CN" sz="3200" dirty="0">
                <a:latin typeface="Arial-Rounded" panose="020B0500000000000000" pitchFamily="34" charset="0"/>
                <a:ea typeface="Arial-Rounded" panose="020B0500000000000000" pitchFamily="34" charset="0"/>
                <a:cs typeface="Arial-Rounded" panose="020B0500000000000000" pitchFamily="34" charset="0"/>
              </a:rPr>
              <a:t>Biết đọc lời kể chuyện trong bài với ngữ điệu phù hợp</a:t>
            </a:r>
            <a:endParaRPr kumimoji="0" lang="zh-CN" altLang="en-US" sz="32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3861860" y="4357980"/>
            <a:ext cx="6941574" cy="954107"/>
          </a:xfrm>
          <a:prstGeom prst="rect">
            <a:avLst/>
          </a:prstGeom>
          <a:noFill/>
        </p:spPr>
        <p:txBody>
          <a:bodyPr wrap="square" rtlCol="0">
            <a:spAutoFit/>
          </a:bodyPr>
          <a:lstStyle/>
          <a:p>
            <a:pPr lvl="0" defTabSz="1219170"/>
            <a:r>
              <a:rPr lang="vi-VN" altLang="zh-CN" sz="2800" dirty="0">
                <a:latin typeface="Arial-Rounded" panose="020B0500000000000000" pitchFamily="34" charset="0"/>
                <a:ea typeface="Arial-Rounded" panose="020B0500000000000000" pitchFamily="34" charset="0"/>
                <a:cs typeface="Arial-Rounded" panose="020B0500000000000000" pitchFamily="34" charset="0"/>
              </a:rPr>
              <a:t>Hiểu nội dung bài: Nói về câu chuyện của chữ A và nhận thức về việc cần có bạn bè.</a:t>
            </a:r>
            <a:endParaRPr kumimoji="0" lang="zh-CN" altLang="en-US" sz="28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21173" y="2727120"/>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BBCAA7-27CF-4636-A3ED-462FA555AC5D}"/>
              </a:ext>
            </a:extLst>
          </p:cNvPr>
          <p:cNvSpPr txBox="1"/>
          <p:nvPr/>
        </p:nvSpPr>
        <p:spPr>
          <a:xfrm>
            <a:off x="1851948" y="582048"/>
            <a:ext cx="9520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Mục</a:t>
            </a:r>
            <a:r>
              <a:rPr kumimoji="0" lang="en-US" sz="6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tiêu</a:t>
            </a:r>
            <a:r>
              <a:rPr kumimoji="0" lang="en-US" sz="6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học</a:t>
            </a:r>
            <a:endParaRPr kumimoji="0" lang="en-US" sz="6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9672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75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42"/>
                                        </p:tgtEl>
                                        <p:attrNameLst>
                                          <p:attrName>style.visibility</p:attrName>
                                        </p:attrNameLst>
                                      </p:cBhvr>
                                      <p:to>
                                        <p:strVal val="visible"/>
                                      </p:to>
                                    </p:set>
                                    <p:anim calcmode="discrete" valueType="clr">
                                      <p:cBhvr override="childStyle">
                                        <p:cTn id="28"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9" dur="40"/>
                                        <p:tgtEl>
                                          <p:spTgt spid="42"/>
                                        </p:tgtEl>
                                        <p:attrNameLst>
                                          <p:attrName>fillcolor</p:attrName>
                                        </p:attrNameLst>
                                      </p:cBhvr>
                                      <p:tavLst>
                                        <p:tav tm="0">
                                          <p:val>
                                            <p:clrVal>
                                              <a:schemeClr val="accent2"/>
                                            </p:clrVal>
                                          </p:val>
                                        </p:tav>
                                        <p:tav tm="50000">
                                          <p:val>
                                            <p:clrVal>
                                              <a:schemeClr val="hlink"/>
                                            </p:clrVal>
                                          </p:val>
                                        </p:tav>
                                      </p:tavLst>
                                    </p:anim>
                                    <p:set>
                                      <p:cBhvr>
                                        <p:cTn id="30" dur="40"/>
                                        <p:tgtEl>
                                          <p:spTgt spid="42"/>
                                        </p:tgtEl>
                                        <p:attrNameLst>
                                          <p:attrName>fill.type</p:attrName>
                                        </p:attrNameLst>
                                      </p:cBhvr>
                                      <p:to>
                                        <p:strVal val="solid"/>
                                      </p:to>
                                    </p:set>
                                  </p:childTnLst>
                                </p:cTn>
                              </p:par>
                            </p:childTnLst>
                          </p:cTn>
                        </p:par>
                        <p:par>
                          <p:cTn id="31" fill="hold">
                            <p:stCondLst>
                              <p:cond delay="2230"/>
                            </p:stCondLst>
                            <p:childTnLst>
                              <p:par>
                                <p:cTn id="32" presetID="49" presetClass="entr" presetSubtype="0" decel="10000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250" fill="hold"/>
                                        <p:tgtEl>
                                          <p:spTgt spid="29"/>
                                        </p:tgtEl>
                                        <p:attrNameLst>
                                          <p:attrName>ppt_w</p:attrName>
                                        </p:attrNameLst>
                                      </p:cBhvr>
                                      <p:tavLst>
                                        <p:tav tm="0">
                                          <p:val>
                                            <p:fltVal val="0"/>
                                          </p:val>
                                        </p:tav>
                                        <p:tav tm="100000">
                                          <p:val>
                                            <p:strVal val="#ppt_w"/>
                                          </p:val>
                                        </p:tav>
                                      </p:tavLst>
                                    </p:anim>
                                    <p:anim calcmode="lin" valueType="num">
                                      <p:cBhvr>
                                        <p:cTn id="35" dur="250" fill="hold"/>
                                        <p:tgtEl>
                                          <p:spTgt spid="29"/>
                                        </p:tgtEl>
                                        <p:attrNameLst>
                                          <p:attrName>ppt_h</p:attrName>
                                        </p:attrNameLst>
                                      </p:cBhvr>
                                      <p:tavLst>
                                        <p:tav tm="0">
                                          <p:val>
                                            <p:fltVal val="0"/>
                                          </p:val>
                                        </p:tav>
                                        <p:tav tm="100000">
                                          <p:val>
                                            <p:strVal val="#ppt_h"/>
                                          </p:val>
                                        </p:tav>
                                      </p:tavLst>
                                    </p:anim>
                                    <p:anim calcmode="lin" valueType="num">
                                      <p:cBhvr>
                                        <p:cTn id="36" dur="250" fill="hold"/>
                                        <p:tgtEl>
                                          <p:spTgt spid="29"/>
                                        </p:tgtEl>
                                        <p:attrNameLst>
                                          <p:attrName>style.rotation</p:attrName>
                                        </p:attrNameLst>
                                      </p:cBhvr>
                                      <p:tavLst>
                                        <p:tav tm="0">
                                          <p:val>
                                            <p:fltVal val="360"/>
                                          </p:val>
                                        </p:tav>
                                        <p:tav tm="100000">
                                          <p:val>
                                            <p:fltVal val="0"/>
                                          </p:val>
                                        </p:tav>
                                      </p:tavLst>
                                    </p:anim>
                                    <p:animEffect transition="in" filter="fade">
                                      <p:cBhvr>
                                        <p:cTn id="37" dur="250"/>
                                        <p:tgtEl>
                                          <p:spTgt spid="29"/>
                                        </p:tgtEl>
                                      </p:cBhvr>
                                    </p:animEffect>
                                  </p:childTnLst>
                                </p:cTn>
                              </p:par>
                            </p:childTnLst>
                          </p:cTn>
                        </p:par>
                        <p:par>
                          <p:cTn id="38" fill="hold">
                            <p:stCondLst>
                              <p:cond delay="2480"/>
                            </p:stCondLst>
                            <p:childTnLst>
                              <p:par>
                                <p:cTn id="39" presetID="22" presetClass="entr" presetSubtype="8"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298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43"/>
                                        </p:tgtEl>
                                        <p:attrNameLst>
                                          <p:attrName>style.visibility</p:attrName>
                                        </p:attrNameLst>
                                      </p:cBhvr>
                                      <p:to>
                                        <p:strVal val="visible"/>
                                      </p:to>
                                    </p:set>
                                    <p:anim calcmode="discrete" valueType="clr">
                                      <p:cBhvr override="childStyle">
                                        <p:cTn id="45"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6" dur="40"/>
                                        <p:tgtEl>
                                          <p:spTgt spid="43"/>
                                        </p:tgtEl>
                                        <p:attrNameLst>
                                          <p:attrName>fillcolor</p:attrName>
                                        </p:attrNameLst>
                                      </p:cBhvr>
                                      <p:tavLst>
                                        <p:tav tm="0">
                                          <p:val>
                                            <p:clrVal>
                                              <a:schemeClr val="accent2"/>
                                            </p:clrVal>
                                          </p:val>
                                        </p:tav>
                                        <p:tav tm="50000">
                                          <p:val>
                                            <p:clrVal>
                                              <a:schemeClr val="hlink"/>
                                            </p:clrVal>
                                          </p:val>
                                        </p:tav>
                                      </p:tavLst>
                                    </p:anim>
                                    <p:set>
                                      <p:cBhvr>
                                        <p:cTn id="47" dur="40"/>
                                        <p:tgtEl>
                                          <p:spTgt spid="43"/>
                                        </p:tgtEl>
                                        <p:attrNameLst>
                                          <p:attrName>fill.type</p:attrName>
                                        </p:attrNameLst>
                                      </p:cBhvr>
                                      <p:to>
                                        <p:strVal val="solid"/>
                                      </p:to>
                                    </p:set>
                                  </p:childTnLst>
                                </p:cTn>
                              </p:par>
                            </p:childTnLst>
                          </p:cTn>
                        </p:par>
                        <p:par>
                          <p:cTn id="48" fill="hold">
                            <p:stCondLst>
                              <p:cond delay="3840"/>
                            </p:stCondLst>
                            <p:childTnLst>
                              <p:par>
                                <p:cTn id="49" presetID="49" presetClass="entr" presetSubtype="0" decel="10000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250" fill="hold"/>
                                        <p:tgtEl>
                                          <p:spTgt spid="32"/>
                                        </p:tgtEl>
                                        <p:attrNameLst>
                                          <p:attrName>ppt_w</p:attrName>
                                        </p:attrNameLst>
                                      </p:cBhvr>
                                      <p:tavLst>
                                        <p:tav tm="0">
                                          <p:val>
                                            <p:fltVal val="0"/>
                                          </p:val>
                                        </p:tav>
                                        <p:tav tm="100000">
                                          <p:val>
                                            <p:strVal val="#ppt_w"/>
                                          </p:val>
                                        </p:tav>
                                      </p:tavLst>
                                    </p:anim>
                                    <p:anim calcmode="lin" valueType="num">
                                      <p:cBhvr>
                                        <p:cTn id="52" dur="250" fill="hold"/>
                                        <p:tgtEl>
                                          <p:spTgt spid="32"/>
                                        </p:tgtEl>
                                        <p:attrNameLst>
                                          <p:attrName>ppt_h</p:attrName>
                                        </p:attrNameLst>
                                      </p:cBhvr>
                                      <p:tavLst>
                                        <p:tav tm="0">
                                          <p:val>
                                            <p:fltVal val="0"/>
                                          </p:val>
                                        </p:tav>
                                        <p:tav tm="100000">
                                          <p:val>
                                            <p:strVal val="#ppt_h"/>
                                          </p:val>
                                        </p:tav>
                                      </p:tavLst>
                                    </p:anim>
                                    <p:anim calcmode="lin" valueType="num">
                                      <p:cBhvr>
                                        <p:cTn id="53" dur="250" fill="hold"/>
                                        <p:tgtEl>
                                          <p:spTgt spid="32"/>
                                        </p:tgtEl>
                                        <p:attrNameLst>
                                          <p:attrName>style.rotation</p:attrName>
                                        </p:attrNameLst>
                                      </p:cBhvr>
                                      <p:tavLst>
                                        <p:tav tm="0">
                                          <p:val>
                                            <p:fltVal val="360"/>
                                          </p:val>
                                        </p:tav>
                                        <p:tav tm="100000">
                                          <p:val>
                                            <p:fltVal val="0"/>
                                          </p:val>
                                        </p:tav>
                                      </p:tavLst>
                                    </p:anim>
                                    <p:animEffect transition="in" filter="fade">
                                      <p:cBhvr>
                                        <p:cTn id="54" dur="250"/>
                                        <p:tgtEl>
                                          <p:spTgt spid="32"/>
                                        </p:tgtEl>
                                      </p:cBhvr>
                                    </p:animEffect>
                                  </p:childTnLst>
                                </p:cTn>
                              </p:par>
                            </p:childTnLst>
                          </p:cTn>
                        </p:par>
                        <p:par>
                          <p:cTn id="55" fill="hold">
                            <p:stCondLst>
                              <p:cond delay="409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459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44"/>
                                        </p:tgtEl>
                                        <p:attrNameLst>
                                          <p:attrName>style.visibility</p:attrName>
                                        </p:attrNameLst>
                                      </p:cBhvr>
                                      <p:to>
                                        <p:strVal val="visible"/>
                                      </p:to>
                                    </p:set>
                                    <p:anim calcmode="discrete" valueType="clr">
                                      <p:cBhvr override="childStyle">
                                        <p:cTn id="62"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63" dur="40"/>
                                        <p:tgtEl>
                                          <p:spTgt spid="44"/>
                                        </p:tgtEl>
                                        <p:attrNameLst>
                                          <p:attrName>fillcolor</p:attrName>
                                        </p:attrNameLst>
                                      </p:cBhvr>
                                      <p:tavLst>
                                        <p:tav tm="0">
                                          <p:val>
                                            <p:clrVal>
                                              <a:schemeClr val="accent2"/>
                                            </p:clrVal>
                                          </p:val>
                                        </p:tav>
                                        <p:tav tm="50000">
                                          <p:val>
                                            <p:clrVal>
                                              <a:schemeClr val="hlink"/>
                                            </p:clrVal>
                                          </p:val>
                                        </p:tav>
                                      </p:tavLst>
                                    </p:anim>
                                    <p:set>
                                      <p:cBhvr>
                                        <p:cTn id="64" dur="4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9EE9E45-660C-4CFE-AE26-C5F4CC0F0270}"/>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35073" y="485804"/>
            <a:ext cx="1167093" cy="615090"/>
          </a:xfrm>
          <a:prstGeom prst="rect">
            <a:avLst/>
          </a:prstGeom>
        </p:spPr>
      </p:pic>
      <p:sp>
        <p:nvSpPr>
          <p:cNvPr id="5" name="TextBox 4">
            <a:extLst>
              <a:ext uri="{FF2B5EF4-FFF2-40B4-BE49-F238E27FC236}">
                <a16:creationId xmlns:a16="http://schemas.microsoft.com/office/drawing/2014/main" id="{7A94F233-4033-494F-B319-E2F9FA0D405E}"/>
              </a:ext>
            </a:extLst>
          </p:cNvPr>
          <p:cNvSpPr txBox="1"/>
          <p:nvPr/>
        </p:nvSpPr>
        <p:spPr>
          <a:xfrm>
            <a:off x="1802166" y="601214"/>
            <a:ext cx="9568297" cy="752065"/>
          </a:xfrm>
          <a:prstGeom prst="rect">
            <a:avLst/>
          </a:prstGeom>
          <a:noFill/>
        </p:spPr>
        <p:txBody>
          <a:bodyPr wrap="square" rtlCol="0">
            <a:spAutoFit/>
          </a:bodyPr>
          <a:lstStyle/>
          <a:p>
            <a:pPr algn="just">
              <a:lnSpc>
                <a:spcPct val="150000"/>
              </a:lnSpc>
            </a:pPr>
            <a:r>
              <a:rPr lang="vi-VN" sz="3200" dirty="0">
                <a:latin typeface="+mj-lt"/>
                <a:ea typeface="Arial-Rounded" panose="020B0500000000000000" pitchFamily="34" charset="0"/>
                <a:cs typeface="Arial-Rounded" panose="020B0500000000000000" pitchFamily="34" charset="0"/>
              </a:rPr>
              <a:t>Qua tên bài và tranh minh hoạ, đoán nội dung bài học.</a:t>
            </a:r>
            <a:endParaRPr lang="en-US" sz="3200" b="1" dirty="0">
              <a:latin typeface="+mj-lt"/>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3E4E4317-BEEE-4D84-A095-6A0995FD0FEF}"/>
              </a:ext>
            </a:extLst>
          </p:cNvPr>
          <p:cNvPicPr>
            <a:picLocks noChangeAspect="1"/>
          </p:cNvPicPr>
          <p:nvPr/>
        </p:nvPicPr>
        <p:blipFill rotWithShape="1">
          <a:blip r:embed="rId5"/>
          <a:srcRect l="4982"/>
          <a:stretch/>
        </p:blipFill>
        <p:spPr>
          <a:xfrm>
            <a:off x="2590122" y="1854135"/>
            <a:ext cx="7392789" cy="3499099"/>
          </a:xfrm>
          <a:prstGeom prst="roundRect">
            <a:avLst>
              <a:gd name="adj" fmla="val 30441"/>
            </a:avLst>
          </a:prstGeom>
        </p:spPr>
      </p:pic>
      <p:sp>
        <p:nvSpPr>
          <p:cNvPr id="2" name="Rectangle 1">
            <a:extLst>
              <a:ext uri="{FF2B5EF4-FFF2-40B4-BE49-F238E27FC236}">
                <a16:creationId xmlns:a16="http://schemas.microsoft.com/office/drawing/2014/main" id="{25E8CF54-5A0E-491D-B480-81BB6D856E73}"/>
              </a:ext>
            </a:extLst>
          </p:cNvPr>
          <p:cNvSpPr/>
          <p:nvPr/>
        </p:nvSpPr>
        <p:spPr>
          <a:xfrm>
            <a:off x="8013700" y="6464300"/>
            <a:ext cx="40513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23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2956264" y="115411"/>
            <a:ext cx="7350711"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Chữ</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Tôi là chữ A. Từ lâu, tôi đã nổi tiếng. Hễ nhắc đến tên tôi, ai cũng biết. Khi vui sướng quá, người ta thường reo lên tên tôi. Khi ngạc nhiên, sửng sốt, người ta cũng gọi tên tôi.</a:t>
            </a:r>
          </a:p>
          <a:p>
            <a:pPr lvl="0" algn="just"/>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lvl="0" algn="just"/>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lvl="0" algn="just"/>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Chúng tôi luôn ở bên nhau và cần có nhau trên những trang sách.</a:t>
            </a:r>
          </a:p>
          <a:p>
            <a:pPr lvl="0" algn="just"/>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Các bạn nhỏ hãy gặp chúng tôi hằng ngày nhé!</a:t>
            </a:r>
          </a:p>
          <a:p>
            <a:pPr lvl="0" algn="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 Theo Trần Hoài Dương)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F688D28D-3B92-44CA-BA2D-9F12BBDD578A}"/>
              </a:ext>
            </a:extLst>
          </p:cNvPr>
          <p:cNvGrpSpPr/>
          <p:nvPr/>
        </p:nvGrpSpPr>
        <p:grpSpPr>
          <a:xfrm>
            <a:off x="284086" y="6088559"/>
            <a:ext cx="3204839" cy="769441"/>
            <a:chOff x="708943" y="6033135"/>
            <a:chExt cx="5825836" cy="769441"/>
          </a:xfrm>
        </p:grpSpPr>
        <p:sp>
          <p:nvSpPr>
            <p:cNvPr id="10" name="TextBox 9">
              <a:extLst>
                <a:ext uri="{FF2B5EF4-FFF2-40B4-BE49-F238E27FC236}">
                  <a16:creationId xmlns:a16="http://schemas.microsoft.com/office/drawing/2014/main" id="{53F1C68D-9DD6-43E3-90CF-C2A6792F2145}"/>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3653D18-AAAE-48FE-AA6B-BDFA80DCD2FA}"/>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Times New Roman" panose="02020603050405020304" pitchFamily="18" charset="0"/>
                  <a:ea typeface="Arial-Rounded" pitchFamily="34" charset="0"/>
                  <a:cs typeface="Times New Roman" panose="02020603050405020304" pitchFamily="18" charset="0"/>
                </a:rPr>
                <a:t>Đọc</a:t>
              </a:r>
              <a:r>
                <a:rPr lang="en-US" sz="4400" dirty="0">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4400" dirty="0" err="1">
                  <a:solidFill>
                    <a:prstClr val="white"/>
                  </a:solidFill>
                  <a:latin typeface="Times New Roman" panose="02020603050405020304" pitchFamily="18" charset="0"/>
                  <a:ea typeface="Arial-Rounded" pitchFamily="34" charset="0"/>
                  <a:cs typeface="Times New Roman" panose="02020603050405020304" pitchFamily="18" charset="0"/>
                </a:rPr>
                <a:t>mẫu</a:t>
              </a:r>
              <a:endPar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spTree>
    <p:extLst>
      <p:ext uri="{BB962C8B-B14F-4D97-AF65-F5344CB8AC3E}">
        <p14:creationId xmlns:p14="http://schemas.microsoft.com/office/powerpoint/2010/main" val="104041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727034" y="152893"/>
            <a:ext cx="6410130"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Chữ</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6286" y="551190"/>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Theo Trần Hoài Dương)</a:t>
            </a:r>
          </a:p>
        </p:txBody>
      </p:sp>
      <p:sp>
        <p:nvSpPr>
          <p:cNvPr id="10" name="TextBox 9">
            <a:extLst>
              <a:ext uri="{FF2B5EF4-FFF2-40B4-BE49-F238E27FC236}">
                <a16:creationId xmlns:a16="http://schemas.microsoft.com/office/drawing/2014/main" id="{2F4A13AA-A149-4029-B1BA-083EC889FF54}"/>
              </a:ext>
            </a:extLst>
          </p:cNvPr>
          <p:cNvSpPr txBox="1"/>
          <p:nvPr/>
        </p:nvSpPr>
        <p:spPr>
          <a:xfrm>
            <a:off x="294950" y="6205101"/>
            <a:ext cx="11518110"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2" name="Rectangle: Rounded Corners 11">
            <a:extLst>
              <a:ext uri="{FF2B5EF4-FFF2-40B4-BE49-F238E27FC236}">
                <a16:creationId xmlns:a16="http://schemas.microsoft.com/office/drawing/2014/main" id="{3269D58D-4CDA-4913-A440-54F9E0658B54}"/>
              </a:ext>
            </a:extLst>
          </p:cNvPr>
          <p:cNvSpPr/>
          <p:nvPr/>
        </p:nvSpPr>
        <p:spPr>
          <a:xfrm>
            <a:off x="253196" y="663016"/>
            <a:ext cx="11718951" cy="1263544"/>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 name="Rectangle: Rounded Corners 12">
            <a:extLst>
              <a:ext uri="{FF2B5EF4-FFF2-40B4-BE49-F238E27FC236}">
                <a16:creationId xmlns:a16="http://schemas.microsoft.com/office/drawing/2014/main" id="{C1FD1865-7312-48C6-A93E-8E007CFFDFC9}"/>
              </a:ext>
            </a:extLst>
          </p:cNvPr>
          <p:cNvSpPr/>
          <p:nvPr/>
        </p:nvSpPr>
        <p:spPr>
          <a:xfrm>
            <a:off x="281240" y="2197197"/>
            <a:ext cx="11718950" cy="1590778"/>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14" name="Picture 13">
            <a:extLst>
              <a:ext uri="{FF2B5EF4-FFF2-40B4-BE49-F238E27FC236}">
                <a16:creationId xmlns:a16="http://schemas.microsoft.com/office/drawing/2014/main" id="{8A0667EC-D85B-47E0-84A2-681D6783B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id="{DE2CFC33-824E-43FC-ABE2-4604827FBFA8}"/>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30804" y="2332654"/>
            <a:ext cx="384000" cy="384000"/>
          </a:xfrm>
          <a:prstGeom prst="rect">
            <a:avLst/>
          </a:prstGeom>
        </p:spPr>
      </p:pic>
      <p:sp>
        <p:nvSpPr>
          <p:cNvPr id="15" name="Rectangle: Rounded Corners 14">
            <a:extLst>
              <a:ext uri="{FF2B5EF4-FFF2-40B4-BE49-F238E27FC236}">
                <a16:creationId xmlns:a16="http://schemas.microsoft.com/office/drawing/2014/main" id="{881EB5F2-6EA2-47F6-A058-5A5FCDBDC454}"/>
              </a:ext>
            </a:extLst>
          </p:cNvPr>
          <p:cNvSpPr/>
          <p:nvPr/>
        </p:nvSpPr>
        <p:spPr>
          <a:xfrm>
            <a:off x="384000" y="3838482"/>
            <a:ext cx="11718950" cy="2562318"/>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17" name="Picture 16">
            <a:extLst>
              <a:ext uri="{FF2B5EF4-FFF2-40B4-BE49-F238E27FC236}">
                <a16:creationId xmlns:a16="http://schemas.microsoft.com/office/drawing/2014/main" id="{9082E5C2-C56E-455D-9DED-1576B75530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593" y="3699704"/>
            <a:ext cx="413065" cy="413065"/>
          </a:xfrm>
          <a:prstGeom prst="rect">
            <a:avLst/>
          </a:prstGeom>
        </p:spPr>
      </p:pic>
      <p:grpSp>
        <p:nvGrpSpPr>
          <p:cNvPr id="18" name="Group 17">
            <a:extLst>
              <a:ext uri="{FF2B5EF4-FFF2-40B4-BE49-F238E27FC236}">
                <a16:creationId xmlns:a16="http://schemas.microsoft.com/office/drawing/2014/main" id="{DD5B7AC4-1FB2-41EB-804D-5372A88BEE98}"/>
              </a:ext>
            </a:extLst>
          </p:cNvPr>
          <p:cNvGrpSpPr/>
          <p:nvPr/>
        </p:nvGrpSpPr>
        <p:grpSpPr>
          <a:xfrm>
            <a:off x="6563964" y="6088559"/>
            <a:ext cx="5139883" cy="769441"/>
            <a:chOff x="708943" y="6033135"/>
            <a:chExt cx="5825836" cy="769441"/>
          </a:xfrm>
        </p:grpSpPr>
        <p:sp>
          <p:nvSpPr>
            <p:cNvPr id="19" name="TextBox 18">
              <a:extLst>
                <a:ext uri="{FF2B5EF4-FFF2-40B4-BE49-F238E27FC236}">
                  <a16:creationId xmlns:a16="http://schemas.microsoft.com/office/drawing/2014/main" id="{B35B9B11-9F0F-4C5A-906B-AD57D5523F42}"/>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6BF710EB-DF94-486A-8A51-8CA4297B12EA}"/>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Đọc</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nối</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tiếp</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đoạn</a:t>
              </a:r>
              <a:endPar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spTree>
    <p:extLst>
      <p:ext uri="{BB962C8B-B14F-4D97-AF65-F5344CB8AC3E}">
        <p14:creationId xmlns:p14="http://schemas.microsoft.com/office/powerpoint/2010/main" val="423504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1+#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descr="7"/>
          <p:cNvPicPr>
            <a:picLocks noChangeAspect="1"/>
          </p:cNvPicPr>
          <p:nvPr/>
        </p:nvPicPr>
        <p:blipFill>
          <a:blip r:embed="rId10"/>
          <a:stretch>
            <a:fillRect/>
          </a:stretch>
        </p:blipFill>
        <p:spPr>
          <a:xfrm>
            <a:off x="-14605" y="5208270"/>
            <a:ext cx="12197080" cy="1725295"/>
          </a:xfrm>
          <a:prstGeom prst="rect">
            <a:avLst/>
          </a:prstGeom>
        </p:spPr>
      </p:pic>
      <p:grpSp>
        <p:nvGrpSpPr>
          <p:cNvPr id="7170" name="组合 490"/>
          <p:cNvGrpSpPr/>
          <p:nvPr/>
        </p:nvGrpSpPr>
        <p:grpSpPr>
          <a:xfrm>
            <a:off x="4000254" y="1509183"/>
            <a:ext cx="742949" cy="742951"/>
            <a:chOff x="1206500" y="6161088"/>
            <a:chExt cx="1466850" cy="1465261"/>
          </a:xfrm>
        </p:grpSpPr>
        <p:sp>
          <p:nvSpPr>
            <p:cNvPr id="379" name="Freeform 328"/>
            <p:cNvSpPr>
              <a:spLocks noEditPoints="1"/>
            </p:cNvSpPr>
            <p:nvPr/>
          </p:nvSpPr>
          <p:spPr bwMode="auto">
            <a:xfrm>
              <a:off x="1244112" y="6233254"/>
              <a:ext cx="1429238" cy="1393095"/>
            </a:xfrm>
            <a:custGeom>
              <a:avLst/>
              <a:gdLst>
                <a:gd name="T0" fmla="*/ 373 w 381"/>
                <a:gd name="T1" fmla="*/ 253 h 370"/>
                <a:gd name="T2" fmla="*/ 195 w 381"/>
                <a:gd name="T3" fmla="*/ 0 h 370"/>
                <a:gd name="T4" fmla="*/ 116 w 381"/>
                <a:gd name="T5" fmla="*/ 39 h 370"/>
                <a:gd name="T6" fmla="*/ 28 w 381"/>
                <a:gd name="T7" fmla="*/ 200 h 370"/>
                <a:gd name="T8" fmla="*/ 7 w 381"/>
                <a:gd name="T9" fmla="*/ 269 h 370"/>
                <a:gd name="T10" fmla="*/ 41 w 381"/>
                <a:gd name="T11" fmla="*/ 357 h 370"/>
                <a:gd name="T12" fmla="*/ 103 w 381"/>
                <a:gd name="T13" fmla="*/ 312 h 370"/>
                <a:gd name="T14" fmla="*/ 198 w 381"/>
                <a:gd name="T15" fmla="*/ 181 h 370"/>
                <a:gd name="T16" fmla="*/ 324 w 381"/>
                <a:gd name="T17" fmla="*/ 334 h 370"/>
                <a:gd name="T18" fmla="*/ 373 w 381"/>
                <a:gd name="T19" fmla="*/ 253 h 370"/>
                <a:gd name="T20" fmla="*/ 217 w 381"/>
                <a:gd name="T21" fmla="*/ 143 h 370"/>
                <a:gd name="T22" fmla="*/ 143 w 381"/>
                <a:gd name="T23" fmla="*/ 130 h 370"/>
                <a:gd name="T24" fmla="*/ 138 w 381"/>
                <a:gd name="T25" fmla="*/ 107 h 370"/>
                <a:gd name="T26" fmla="*/ 199 w 381"/>
                <a:gd name="T27" fmla="*/ 75 h 370"/>
                <a:gd name="T28" fmla="*/ 217 w 381"/>
                <a:gd name="T29" fmla="*/ 14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1" h="370">
                  <a:moveTo>
                    <a:pt x="373" y="253"/>
                  </a:moveTo>
                  <a:cubicBezTo>
                    <a:pt x="353" y="167"/>
                    <a:pt x="307" y="0"/>
                    <a:pt x="195" y="0"/>
                  </a:cubicBezTo>
                  <a:cubicBezTo>
                    <a:pt x="164" y="0"/>
                    <a:pt x="137" y="17"/>
                    <a:pt x="116" y="39"/>
                  </a:cubicBezTo>
                  <a:cubicBezTo>
                    <a:pt x="74" y="83"/>
                    <a:pt x="47" y="143"/>
                    <a:pt x="28" y="200"/>
                  </a:cubicBezTo>
                  <a:cubicBezTo>
                    <a:pt x="22" y="218"/>
                    <a:pt x="12" y="243"/>
                    <a:pt x="7" y="269"/>
                  </a:cubicBezTo>
                  <a:cubicBezTo>
                    <a:pt x="0" y="305"/>
                    <a:pt x="3" y="342"/>
                    <a:pt x="41" y="357"/>
                  </a:cubicBezTo>
                  <a:cubicBezTo>
                    <a:pt x="74" y="370"/>
                    <a:pt x="96" y="340"/>
                    <a:pt x="103" y="312"/>
                  </a:cubicBezTo>
                  <a:cubicBezTo>
                    <a:pt x="129" y="208"/>
                    <a:pt x="146" y="189"/>
                    <a:pt x="198" y="181"/>
                  </a:cubicBezTo>
                  <a:cubicBezTo>
                    <a:pt x="292" y="165"/>
                    <a:pt x="242" y="326"/>
                    <a:pt x="324" y="334"/>
                  </a:cubicBezTo>
                  <a:cubicBezTo>
                    <a:pt x="367" y="338"/>
                    <a:pt x="381" y="287"/>
                    <a:pt x="373" y="253"/>
                  </a:cubicBezTo>
                  <a:moveTo>
                    <a:pt x="217" y="143"/>
                  </a:moveTo>
                  <a:cubicBezTo>
                    <a:pt x="197" y="146"/>
                    <a:pt x="155" y="148"/>
                    <a:pt x="143" y="130"/>
                  </a:cubicBezTo>
                  <a:cubicBezTo>
                    <a:pt x="137" y="121"/>
                    <a:pt x="136" y="114"/>
                    <a:pt x="138" y="107"/>
                  </a:cubicBezTo>
                  <a:cubicBezTo>
                    <a:pt x="145" y="87"/>
                    <a:pt x="181" y="74"/>
                    <a:pt x="199" y="75"/>
                  </a:cubicBezTo>
                  <a:cubicBezTo>
                    <a:pt x="238" y="78"/>
                    <a:pt x="270" y="136"/>
                    <a:pt x="217" y="143"/>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0" name="Freeform 329"/>
            <p:cNvSpPr/>
            <p:nvPr/>
          </p:nvSpPr>
          <p:spPr bwMode="auto">
            <a:xfrm>
              <a:off x="1266053" y="7403578"/>
              <a:ext cx="316563" cy="150605"/>
            </a:xfrm>
            <a:custGeom>
              <a:avLst/>
              <a:gdLst>
                <a:gd name="T0" fmla="*/ 84 w 84"/>
                <a:gd name="T1" fmla="*/ 0 h 40"/>
                <a:gd name="T2" fmla="*/ 0 w 84"/>
                <a:gd name="T3" fmla="*/ 5 h 40"/>
                <a:gd name="T4" fmla="*/ 10 w 84"/>
                <a:gd name="T5" fmla="*/ 27 h 40"/>
                <a:gd name="T6" fmla="*/ 40 w 84"/>
                <a:gd name="T7" fmla="*/ 40 h 40"/>
                <a:gd name="T8" fmla="*/ 47 w 84"/>
                <a:gd name="T9" fmla="*/ 39 h 40"/>
                <a:gd name="T10" fmla="*/ 84 w 84"/>
                <a:gd name="T11" fmla="*/ 0 h 40"/>
              </a:gdLst>
              <a:ahLst/>
              <a:cxnLst>
                <a:cxn ang="0">
                  <a:pos x="T0" y="T1"/>
                </a:cxn>
                <a:cxn ang="0">
                  <a:pos x="T2" y="T3"/>
                </a:cxn>
                <a:cxn ang="0">
                  <a:pos x="T4" y="T5"/>
                </a:cxn>
                <a:cxn ang="0">
                  <a:pos x="T6" y="T7"/>
                </a:cxn>
                <a:cxn ang="0">
                  <a:pos x="T8" y="T9"/>
                </a:cxn>
                <a:cxn ang="0">
                  <a:pos x="T10" y="T11"/>
                </a:cxn>
              </a:cxnLst>
              <a:rect l="0" t="0" r="r" b="b"/>
              <a:pathLst>
                <a:path w="84" h="40">
                  <a:moveTo>
                    <a:pt x="84" y="0"/>
                  </a:moveTo>
                  <a:cubicBezTo>
                    <a:pt x="56" y="3"/>
                    <a:pt x="28" y="4"/>
                    <a:pt x="0" y="5"/>
                  </a:cubicBezTo>
                  <a:cubicBezTo>
                    <a:pt x="2" y="13"/>
                    <a:pt x="5" y="21"/>
                    <a:pt x="10" y="27"/>
                  </a:cubicBezTo>
                  <a:cubicBezTo>
                    <a:pt x="18" y="34"/>
                    <a:pt x="29" y="40"/>
                    <a:pt x="40" y="40"/>
                  </a:cubicBezTo>
                  <a:cubicBezTo>
                    <a:pt x="42" y="40"/>
                    <a:pt x="45" y="40"/>
                    <a:pt x="47" y="39"/>
                  </a:cubicBezTo>
                  <a:cubicBezTo>
                    <a:pt x="68" y="34"/>
                    <a:pt x="78" y="18"/>
                    <a:pt x="8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83" name="Freeform 332"/>
            <p:cNvSpPr>
              <a:spLocks noEditPoints="1"/>
            </p:cNvSpPr>
            <p:nvPr/>
          </p:nvSpPr>
          <p:spPr bwMode="auto">
            <a:xfrm>
              <a:off x="2351089" y="7151688"/>
              <a:ext cx="300036" cy="338139"/>
            </a:xfrm>
            <a:custGeom>
              <a:avLst/>
              <a:gdLst>
                <a:gd name="T0" fmla="*/ 2147483646 w 80"/>
                <a:gd name="T1" fmla="*/ 2147483646 h 90"/>
                <a:gd name="T2" fmla="*/ 2147483646 w 80"/>
                <a:gd name="T3" fmla="*/ 2147483646 h 90"/>
                <a:gd name="T4" fmla="*/ 2147483646 w 80"/>
                <a:gd name="T5" fmla="*/ 2147483646 h 90"/>
                <a:gd name="T6" fmla="*/ 2147483646 w 80"/>
                <a:gd name="T7" fmla="*/ 2147483646 h 90"/>
                <a:gd name="T8" fmla="*/ 2147483646 w 80"/>
                <a:gd name="T9" fmla="*/ 2147483646 h 90"/>
                <a:gd name="T10" fmla="*/ 2147483646 w 80"/>
                <a:gd name="T11" fmla="*/ 2147483646 h 90"/>
                <a:gd name="T12" fmla="*/ 0 w 80"/>
                <a:gd name="T13" fmla="*/ 2147483646 h 90"/>
                <a:gd name="T14" fmla="*/ 2147483646 w 80"/>
                <a:gd name="T15" fmla="*/ 2147483646 h 90"/>
                <a:gd name="T16" fmla="*/ 0 w 80"/>
                <a:gd name="T17" fmla="*/ 2147483646 h 90"/>
                <a:gd name="T18" fmla="*/ 0 w 80"/>
                <a:gd name="T19" fmla="*/ 2147483646 h 90"/>
                <a:gd name="T20" fmla="*/ 2147483646 w 80"/>
                <a:gd name="T21" fmla="*/ 0 h 90"/>
                <a:gd name="T22" fmla="*/ 2147483646 w 80"/>
                <a:gd name="T23" fmla="*/ 2147483646 h 90"/>
                <a:gd name="T24" fmla="*/ 2147483646 w 80"/>
                <a:gd name="T25" fmla="*/ 2147483646 h 90"/>
                <a:gd name="T26" fmla="*/ 2147483646 w 80"/>
                <a:gd name="T27" fmla="*/ 2147483646 h 90"/>
                <a:gd name="T28" fmla="*/ 2147483646 w 80"/>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90">
                  <a:moveTo>
                    <a:pt x="28" y="90"/>
                  </a:moveTo>
                  <a:cubicBezTo>
                    <a:pt x="28" y="90"/>
                    <a:pt x="29" y="90"/>
                    <a:pt x="29" y="90"/>
                  </a:cubicBezTo>
                  <a:cubicBezTo>
                    <a:pt x="29" y="90"/>
                    <a:pt x="28" y="90"/>
                    <a:pt x="28" y="90"/>
                  </a:cubicBezTo>
                  <a:moveTo>
                    <a:pt x="28" y="90"/>
                  </a:moveTo>
                  <a:cubicBezTo>
                    <a:pt x="28" y="90"/>
                    <a:pt x="28" y="90"/>
                    <a:pt x="28" y="90"/>
                  </a:cubicBezTo>
                  <a:cubicBezTo>
                    <a:pt x="28" y="90"/>
                    <a:pt x="28" y="90"/>
                    <a:pt x="28" y="90"/>
                  </a:cubicBezTo>
                  <a:moveTo>
                    <a:pt x="0" y="77"/>
                  </a:moveTo>
                  <a:cubicBezTo>
                    <a:pt x="7" y="84"/>
                    <a:pt x="16" y="89"/>
                    <a:pt x="28" y="90"/>
                  </a:cubicBezTo>
                  <a:cubicBezTo>
                    <a:pt x="16" y="89"/>
                    <a:pt x="7" y="84"/>
                    <a:pt x="0" y="77"/>
                  </a:cubicBezTo>
                  <a:cubicBezTo>
                    <a:pt x="0" y="77"/>
                    <a:pt x="0" y="77"/>
                    <a:pt x="0" y="77"/>
                  </a:cubicBezTo>
                  <a:moveTo>
                    <a:pt x="76" y="0"/>
                  </a:moveTo>
                  <a:cubicBezTo>
                    <a:pt x="77" y="3"/>
                    <a:pt x="78" y="6"/>
                    <a:pt x="78" y="9"/>
                  </a:cubicBezTo>
                  <a:cubicBezTo>
                    <a:pt x="80" y="15"/>
                    <a:pt x="80" y="21"/>
                    <a:pt x="80" y="28"/>
                  </a:cubicBezTo>
                  <a:cubicBezTo>
                    <a:pt x="80" y="21"/>
                    <a:pt x="80" y="15"/>
                    <a:pt x="78" y="9"/>
                  </a:cubicBezTo>
                  <a:cubicBezTo>
                    <a:pt x="78" y="6"/>
                    <a:pt x="77" y="3"/>
                    <a:pt x="76" y="0"/>
                  </a:cubicBezTo>
                </a:path>
              </a:pathLst>
            </a:custGeom>
            <a:solidFill>
              <a:srgbClr val="F5A3B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4" name="Freeform 333"/>
            <p:cNvSpPr>
              <a:spLocks noEditPoints="1"/>
            </p:cNvSpPr>
            <p:nvPr/>
          </p:nvSpPr>
          <p:spPr bwMode="auto">
            <a:xfrm>
              <a:off x="2265892" y="7099232"/>
              <a:ext cx="385519" cy="389063"/>
            </a:xfrm>
            <a:custGeom>
              <a:avLst/>
              <a:gdLst>
                <a:gd name="T0" fmla="*/ 49 w 103"/>
                <a:gd name="T1" fmla="*/ 39 h 104"/>
                <a:gd name="T2" fmla="*/ 47 w 103"/>
                <a:gd name="T3" fmla="*/ 37 h 104"/>
                <a:gd name="T4" fmla="*/ 46 w 103"/>
                <a:gd name="T5" fmla="*/ 32 h 104"/>
                <a:gd name="T6" fmla="*/ 48 w 103"/>
                <a:gd name="T7" fmla="*/ 30 h 104"/>
                <a:gd name="T8" fmla="*/ 48 w 103"/>
                <a:gd name="T9" fmla="*/ 30 h 104"/>
                <a:gd name="T10" fmla="*/ 50 w 103"/>
                <a:gd name="T11" fmla="*/ 31 h 104"/>
                <a:gd name="T12" fmla="*/ 51 w 103"/>
                <a:gd name="T13" fmla="*/ 36 h 104"/>
                <a:gd name="T14" fmla="*/ 49 w 103"/>
                <a:gd name="T15" fmla="*/ 39 h 104"/>
                <a:gd name="T16" fmla="*/ 49 w 103"/>
                <a:gd name="T17" fmla="*/ 39 h 104"/>
                <a:gd name="T18" fmla="*/ 89 w 103"/>
                <a:gd name="T19" fmla="*/ 4 h 104"/>
                <a:gd name="T20" fmla="*/ 0 w 103"/>
                <a:gd name="T21" fmla="*/ 45 h 104"/>
                <a:gd name="T22" fmla="*/ 16 w 103"/>
                <a:gd name="T23" fmla="*/ 84 h 104"/>
                <a:gd name="T24" fmla="*/ 45 w 103"/>
                <a:gd name="T25" fmla="*/ 94 h 104"/>
                <a:gd name="T26" fmla="*/ 92 w 103"/>
                <a:gd name="T27" fmla="*/ 45 h 104"/>
                <a:gd name="T28" fmla="*/ 89 w 103"/>
                <a:gd name="T29" fmla="*/ 4 h 104"/>
                <a:gd name="T30" fmla="*/ 96 w 103"/>
                <a:gd name="T31" fmla="*/ 0 h 104"/>
                <a:gd name="T32" fmla="*/ 90 w 103"/>
                <a:gd name="T33" fmla="*/ 3 h 104"/>
                <a:gd name="T34" fmla="*/ 88 w 103"/>
                <a:gd name="T35" fmla="*/ 65 h 104"/>
                <a:gd name="T36" fmla="*/ 46 w 103"/>
                <a:gd name="T37" fmla="*/ 97 h 104"/>
                <a:gd name="T38" fmla="*/ 34 w 103"/>
                <a:gd name="T39" fmla="*/ 95 h 104"/>
                <a:gd name="T40" fmla="*/ 23 w 103"/>
                <a:gd name="T41" fmla="*/ 91 h 104"/>
                <a:gd name="T42" fmla="*/ 51 w 103"/>
                <a:gd name="T43" fmla="*/ 104 h 104"/>
                <a:gd name="T44" fmla="*/ 51 w 103"/>
                <a:gd name="T45" fmla="*/ 104 h 104"/>
                <a:gd name="T46" fmla="*/ 51 w 103"/>
                <a:gd name="T47" fmla="*/ 104 h 104"/>
                <a:gd name="T48" fmla="*/ 51 w 103"/>
                <a:gd name="T49" fmla="*/ 104 h 104"/>
                <a:gd name="T50" fmla="*/ 52 w 103"/>
                <a:gd name="T51" fmla="*/ 104 h 104"/>
                <a:gd name="T52" fmla="*/ 52 w 103"/>
                <a:gd name="T53" fmla="*/ 104 h 104"/>
                <a:gd name="T54" fmla="*/ 57 w 103"/>
                <a:gd name="T55" fmla="*/ 104 h 104"/>
                <a:gd name="T56" fmla="*/ 103 w 103"/>
                <a:gd name="T57" fmla="*/ 42 h 104"/>
                <a:gd name="T58" fmla="*/ 101 w 103"/>
                <a:gd name="T59" fmla="*/ 23 h 104"/>
                <a:gd name="T60" fmla="*/ 99 w 103"/>
                <a:gd name="T61" fmla="*/ 14 h 104"/>
                <a:gd name="T62" fmla="*/ 96 w 103"/>
                <a:gd name="T6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04">
                  <a:moveTo>
                    <a:pt x="49" y="39"/>
                  </a:moveTo>
                  <a:cubicBezTo>
                    <a:pt x="48" y="39"/>
                    <a:pt x="47" y="38"/>
                    <a:pt x="47" y="37"/>
                  </a:cubicBezTo>
                  <a:cubicBezTo>
                    <a:pt x="47" y="37"/>
                    <a:pt x="47" y="35"/>
                    <a:pt x="46" y="32"/>
                  </a:cubicBezTo>
                  <a:cubicBezTo>
                    <a:pt x="46" y="31"/>
                    <a:pt x="47" y="30"/>
                    <a:pt x="48" y="30"/>
                  </a:cubicBezTo>
                  <a:cubicBezTo>
                    <a:pt x="48" y="30"/>
                    <a:pt x="48" y="30"/>
                    <a:pt x="48" y="30"/>
                  </a:cubicBezTo>
                  <a:cubicBezTo>
                    <a:pt x="49" y="30"/>
                    <a:pt x="50" y="30"/>
                    <a:pt x="50" y="31"/>
                  </a:cubicBezTo>
                  <a:cubicBezTo>
                    <a:pt x="51" y="35"/>
                    <a:pt x="51" y="36"/>
                    <a:pt x="51" y="36"/>
                  </a:cubicBezTo>
                  <a:cubicBezTo>
                    <a:pt x="51" y="37"/>
                    <a:pt x="50" y="38"/>
                    <a:pt x="49" y="39"/>
                  </a:cubicBezTo>
                  <a:cubicBezTo>
                    <a:pt x="49" y="39"/>
                    <a:pt x="49" y="39"/>
                    <a:pt x="49" y="39"/>
                  </a:cubicBezTo>
                  <a:moveTo>
                    <a:pt x="89" y="4"/>
                  </a:moveTo>
                  <a:cubicBezTo>
                    <a:pt x="61" y="20"/>
                    <a:pt x="31" y="34"/>
                    <a:pt x="0" y="45"/>
                  </a:cubicBezTo>
                  <a:cubicBezTo>
                    <a:pt x="4" y="59"/>
                    <a:pt x="9" y="73"/>
                    <a:pt x="16" y="84"/>
                  </a:cubicBezTo>
                  <a:cubicBezTo>
                    <a:pt x="25" y="91"/>
                    <a:pt x="35" y="94"/>
                    <a:pt x="45" y="94"/>
                  </a:cubicBezTo>
                  <a:cubicBezTo>
                    <a:pt x="68" y="94"/>
                    <a:pt x="90" y="76"/>
                    <a:pt x="92" y="45"/>
                  </a:cubicBezTo>
                  <a:cubicBezTo>
                    <a:pt x="94" y="32"/>
                    <a:pt x="92" y="18"/>
                    <a:pt x="89" y="4"/>
                  </a:cubicBezTo>
                  <a:moveTo>
                    <a:pt x="96" y="0"/>
                  </a:moveTo>
                  <a:cubicBezTo>
                    <a:pt x="94" y="1"/>
                    <a:pt x="92" y="2"/>
                    <a:pt x="90" y="3"/>
                  </a:cubicBezTo>
                  <a:cubicBezTo>
                    <a:pt x="95" y="24"/>
                    <a:pt x="97" y="45"/>
                    <a:pt x="88" y="65"/>
                  </a:cubicBezTo>
                  <a:cubicBezTo>
                    <a:pt x="80" y="83"/>
                    <a:pt x="65" y="97"/>
                    <a:pt x="46" y="97"/>
                  </a:cubicBezTo>
                  <a:cubicBezTo>
                    <a:pt x="42" y="97"/>
                    <a:pt x="38" y="96"/>
                    <a:pt x="34" y="95"/>
                  </a:cubicBezTo>
                  <a:cubicBezTo>
                    <a:pt x="30" y="94"/>
                    <a:pt x="26" y="93"/>
                    <a:pt x="23" y="91"/>
                  </a:cubicBezTo>
                  <a:cubicBezTo>
                    <a:pt x="30" y="98"/>
                    <a:pt x="39" y="103"/>
                    <a:pt x="51" y="104"/>
                  </a:cubicBezTo>
                  <a:cubicBezTo>
                    <a:pt x="51" y="104"/>
                    <a:pt x="51" y="104"/>
                    <a:pt x="51" y="104"/>
                  </a:cubicBezTo>
                  <a:cubicBezTo>
                    <a:pt x="51" y="104"/>
                    <a:pt x="51" y="104"/>
                    <a:pt x="51" y="104"/>
                  </a:cubicBezTo>
                  <a:cubicBezTo>
                    <a:pt x="51" y="104"/>
                    <a:pt x="51" y="104"/>
                    <a:pt x="51" y="104"/>
                  </a:cubicBezTo>
                  <a:cubicBezTo>
                    <a:pt x="51" y="104"/>
                    <a:pt x="52" y="104"/>
                    <a:pt x="52" y="104"/>
                  </a:cubicBezTo>
                  <a:cubicBezTo>
                    <a:pt x="52" y="104"/>
                    <a:pt x="52" y="104"/>
                    <a:pt x="52" y="104"/>
                  </a:cubicBezTo>
                  <a:cubicBezTo>
                    <a:pt x="53" y="104"/>
                    <a:pt x="55" y="104"/>
                    <a:pt x="57" y="104"/>
                  </a:cubicBezTo>
                  <a:cubicBezTo>
                    <a:pt x="89" y="104"/>
                    <a:pt x="103" y="72"/>
                    <a:pt x="103" y="42"/>
                  </a:cubicBezTo>
                  <a:cubicBezTo>
                    <a:pt x="103" y="35"/>
                    <a:pt x="103" y="29"/>
                    <a:pt x="101" y="23"/>
                  </a:cubicBezTo>
                  <a:cubicBezTo>
                    <a:pt x="101" y="20"/>
                    <a:pt x="100" y="17"/>
                    <a:pt x="99" y="14"/>
                  </a:cubicBezTo>
                  <a:cubicBezTo>
                    <a:pt x="98" y="10"/>
                    <a:pt x="97" y="5"/>
                    <a:pt x="9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5" name="Freeform 334"/>
            <p:cNvSpPr/>
            <p:nvPr/>
          </p:nvSpPr>
          <p:spPr bwMode="auto">
            <a:xfrm>
              <a:off x="1206500" y="6161088"/>
              <a:ext cx="1438642" cy="1418196"/>
            </a:xfrm>
            <a:custGeom>
              <a:avLst/>
              <a:gdLst>
                <a:gd name="T0" fmla="*/ 8 w 383"/>
                <a:gd name="T1" fmla="*/ 278 h 377"/>
                <a:gd name="T2" fmla="*/ 91 w 383"/>
                <a:gd name="T3" fmla="*/ 81 h 377"/>
                <a:gd name="T4" fmla="*/ 224 w 383"/>
                <a:gd name="T5" fmla="*/ 15 h 377"/>
                <a:gd name="T6" fmla="*/ 352 w 383"/>
                <a:gd name="T7" fmla="*/ 189 h 377"/>
                <a:gd name="T8" fmla="*/ 374 w 383"/>
                <a:gd name="T9" fmla="*/ 294 h 377"/>
                <a:gd name="T10" fmla="*/ 289 w 383"/>
                <a:gd name="T11" fmla="*/ 323 h 377"/>
                <a:gd name="T12" fmla="*/ 220 w 383"/>
                <a:gd name="T13" fmla="*/ 190 h 377"/>
                <a:gd name="T14" fmla="*/ 126 w 383"/>
                <a:gd name="T15" fmla="*/ 247 h 377"/>
                <a:gd name="T16" fmla="*/ 111 w 383"/>
                <a:gd name="T17" fmla="*/ 291 h 377"/>
                <a:gd name="T18" fmla="*/ 63 w 383"/>
                <a:gd name="T19" fmla="*/ 369 h 377"/>
                <a:gd name="T20" fmla="*/ 14 w 383"/>
                <a:gd name="T21" fmla="*/ 343 h 377"/>
                <a:gd name="T22" fmla="*/ 8 w 383"/>
                <a:gd name="T23" fmla="*/ 278 h 377"/>
                <a:gd name="T24" fmla="*/ 7 w 383"/>
                <a:gd name="T25" fmla="*/ 280 h 377"/>
                <a:gd name="T26" fmla="*/ 62 w 383"/>
                <a:gd name="T27" fmla="*/ 371 h 377"/>
                <a:gd name="T28" fmla="*/ 106 w 383"/>
                <a:gd name="T29" fmla="*/ 314 h 377"/>
                <a:gd name="T30" fmla="*/ 175 w 383"/>
                <a:gd name="T31" fmla="*/ 197 h 377"/>
                <a:gd name="T32" fmla="*/ 246 w 383"/>
                <a:gd name="T33" fmla="*/ 210 h 377"/>
                <a:gd name="T34" fmla="*/ 316 w 383"/>
                <a:gd name="T35" fmla="*/ 344 h 377"/>
                <a:gd name="T36" fmla="*/ 370 w 383"/>
                <a:gd name="T37" fmla="*/ 314 h 377"/>
                <a:gd name="T38" fmla="*/ 365 w 383"/>
                <a:gd name="T39" fmla="*/ 225 h 377"/>
                <a:gd name="T40" fmla="*/ 200 w 383"/>
                <a:gd name="T41" fmla="*/ 9 h 377"/>
                <a:gd name="T42" fmla="*/ 73 w 383"/>
                <a:gd name="T43" fmla="*/ 108 h 377"/>
                <a:gd name="T44" fmla="*/ 7 w 383"/>
                <a:gd name="T45" fmla="*/ 280 h 377"/>
                <a:gd name="T46" fmla="*/ 8 w 383"/>
                <a:gd name="T47" fmla="*/ 27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377">
                  <a:moveTo>
                    <a:pt x="8" y="278"/>
                  </a:moveTo>
                  <a:cubicBezTo>
                    <a:pt x="23" y="210"/>
                    <a:pt x="51" y="137"/>
                    <a:pt x="91" y="81"/>
                  </a:cubicBezTo>
                  <a:cubicBezTo>
                    <a:pt x="122" y="36"/>
                    <a:pt x="167" y="0"/>
                    <a:pt x="224" y="15"/>
                  </a:cubicBezTo>
                  <a:cubicBezTo>
                    <a:pt x="296" y="35"/>
                    <a:pt x="331" y="125"/>
                    <a:pt x="352" y="189"/>
                  </a:cubicBezTo>
                  <a:cubicBezTo>
                    <a:pt x="363" y="221"/>
                    <a:pt x="377" y="260"/>
                    <a:pt x="374" y="294"/>
                  </a:cubicBezTo>
                  <a:cubicBezTo>
                    <a:pt x="370" y="343"/>
                    <a:pt x="317" y="360"/>
                    <a:pt x="289" y="323"/>
                  </a:cubicBezTo>
                  <a:cubicBezTo>
                    <a:pt x="261" y="287"/>
                    <a:pt x="275" y="201"/>
                    <a:pt x="220" y="190"/>
                  </a:cubicBezTo>
                  <a:cubicBezTo>
                    <a:pt x="177" y="181"/>
                    <a:pt x="142" y="212"/>
                    <a:pt x="126" y="247"/>
                  </a:cubicBezTo>
                  <a:cubicBezTo>
                    <a:pt x="120" y="261"/>
                    <a:pt x="116" y="276"/>
                    <a:pt x="111" y="291"/>
                  </a:cubicBezTo>
                  <a:cubicBezTo>
                    <a:pt x="103" y="321"/>
                    <a:pt x="98" y="360"/>
                    <a:pt x="63" y="369"/>
                  </a:cubicBezTo>
                  <a:cubicBezTo>
                    <a:pt x="44" y="374"/>
                    <a:pt x="23" y="358"/>
                    <a:pt x="14" y="343"/>
                  </a:cubicBezTo>
                  <a:cubicBezTo>
                    <a:pt x="1" y="325"/>
                    <a:pt x="4" y="299"/>
                    <a:pt x="8" y="278"/>
                  </a:cubicBezTo>
                  <a:cubicBezTo>
                    <a:pt x="8" y="279"/>
                    <a:pt x="7" y="280"/>
                    <a:pt x="7" y="280"/>
                  </a:cubicBezTo>
                  <a:cubicBezTo>
                    <a:pt x="0" y="319"/>
                    <a:pt x="9" y="377"/>
                    <a:pt x="62" y="371"/>
                  </a:cubicBezTo>
                  <a:cubicBezTo>
                    <a:pt x="88" y="369"/>
                    <a:pt x="100" y="336"/>
                    <a:pt x="106" y="314"/>
                  </a:cubicBezTo>
                  <a:cubicBezTo>
                    <a:pt x="117" y="271"/>
                    <a:pt x="128" y="214"/>
                    <a:pt x="175" y="197"/>
                  </a:cubicBezTo>
                  <a:cubicBezTo>
                    <a:pt x="200" y="189"/>
                    <a:pt x="229" y="187"/>
                    <a:pt x="246" y="210"/>
                  </a:cubicBezTo>
                  <a:cubicBezTo>
                    <a:pt x="275" y="248"/>
                    <a:pt x="259" y="330"/>
                    <a:pt x="316" y="344"/>
                  </a:cubicBezTo>
                  <a:cubicBezTo>
                    <a:pt x="342" y="351"/>
                    <a:pt x="361" y="335"/>
                    <a:pt x="370" y="314"/>
                  </a:cubicBezTo>
                  <a:cubicBezTo>
                    <a:pt x="383" y="285"/>
                    <a:pt x="372" y="253"/>
                    <a:pt x="365" y="225"/>
                  </a:cubicBezTo>
                  <a:cubicBezTo>
                    <a:pt x="343" y="143"/>
                    <a:pt x="301" y="15"/>
                    <a:pt x="200" y="9"/>
                  </a:cubicBezTo>
                  <a:cubicBezTo>
                    <a:pt x="141" y="6"/>
                    <a:pt x="100" y="63"/>
                    <a:pt x="73" y="108"/>
                  </a:cubicBezTo>
                  <a:cubicBezTo>
                    <a:pt x="42" y="159"/>
                    <a:pt x="20" y="221"/>
                    <a:pt x="7" y="280"/>
                  </a:cubicBezTo>
                  <a:cubicBezTo>
                    <a:pt x="7" y="280"/>
                    <a:pt x="8" y="279"/>
                    <a:pt x="8" y="278"/>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6" name="Freeform 335"/>
            <p:cNvSpPr/>
            <p:nvPr/>
          </p:nvSpPr>
          <p:spPr bwMode="auto">
            <a:xfrm>
              <a:off x="1711122" y="6493674"/>
              <a:ext cx="463876" cy="288659"/>
            </a:xfrm>
            <a:custGeom>
              <a:avLst/>
              <a:gdLst>
                <a:gd name="T0" fmla="*/ 11 w 124"/>
                <a:gd name="T1" fmla="*/ 34 h 77"/>
                <a:gd name="T2" fmla="*/ 80 w 124"/>
                <a:gd name="T3" fmla="*/ 6 h 77"/>
                <a:gd name="T4" fmla="*/ 116 w 124"/>
                <a:gd name="T5" fmla="*/ 41 h 77"/>
                <a:gd name="T6" fmla="*/ 62 w 124"/>
                <a:gd name="T7" fmla="*/ 72 h 77"/>
                <a:gd name="T8" fmla="*/ 11 w 124"/>
                <a:gd name="T9" fmla="*/ 34 h 77"/>
                <a:gd name="T10" fmla="*/ 10 w 124"/>
                <a:gd name="T11" fmla="*/ 36 h 77"/>
                <a:gd name="T12" fmla="*/ 85 w 124"/>
                <a:gd name="T13" fmla="*/ 72 h 77"/>
                <a:gd name="T14" fmla="*/ 118 w 124"/>
                <a:gd name="T15" fmla="*/ 44 h 77"/>
                <a:gd name="T16" fmla="*/ 62 w 124"/>
                <a:gd name="T17" fmla="*/ 3 h 77"/>
                <a:gd name="T18" fmla="*/ 10 w 124"/>
                <a:gd name="T19" fmla="*/ 36 h 77"/>
                <a:gd name="T20" fmla="*/ 11 w 124"/>
                <a:gd name="T21"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77">
                  <a:moveTo>
                    <a:pt x="11" y="34"/>
                  </a:moveTo>
                  <a:cubicBezTo>
                    <a:pt x="20" y="11"/>
                    <a:pt x="57" y="0"/>
                    <a:pt x="80" y="6"/>
                  </a:cubicBezTo>
                  <a:cubicBezTo>
                    <a:pt x="96" y="10"/>
                    <a:pt x="111" y="25"/>
                    <a:pt x="116" y="41"/>
                  </a:cubicBezTo>
                  <a:cubicBezTo>
                    <a:pt x="124" y="71"/>
                    <a:pt x="80" y="72"/>
                    <a:pt x="62" y="72"/>
                  </a:cubicBezTo>
                  <a:cubicBezTo>
                    <a:pt x="40" y="72"/>
                    <a:pt x="4" y="65"/>
                    <a:pt x="11" y="34"/>
                  </a:cubicBezTo>
                  <a:cubicBezTo>
                    <a:pt x="11" y="35"/>
                    <a:pt x="10" y="36"/>
                    <a:pt x="10" y="36"/>
                  </a:cubicBezTo>
                  <a:cubicBezTo>
                    <a:pt x="0" y="77"/>
                    <a:pt x="61" y="75"/>
                    <a:pt x="85" y="72"/>
                  </a:cubicBezTo>
                  <a:cubicBezTo>
                    <a:pt x="102" y="71"/>
                    <a:pt x="118" y="63"/>
                    <a:pt x="118" y="44"/>
                  </a:cubicBezTo>
                  <a:cubicBezTo>
                    <a:pt x="117" y="18"/>
                    <a:pt x="86" y="0"/>
                    <a:pt x="62" y="3"/>
                  </a:cubicBezTo>
                  <a:cubicBezTo>
                    <a:pt x="42" y="5"/>
                    <a:pt x="18" y="16"/>
                    <a:pt x="10" y="36"/>
                  </a:cubicBezTo>
                  <a:cubicBezTo>
                    <a:pt x="10" y="36"/>
                    <a:pt x="11" y="35"/>
                    <a:pt x="11" y="3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7" name="Freeform 336"/>
            <p:cNvSpPr>
              <a:spLocks noEditPoints="1"/>
            </p:cNvSpPr>
            <p:nvPr/>
          </p:nvSpPr>
          <p:spPr bwMode="auto">
            <a:xfrm>
              <a:off x="1397693" y="6355619"/>
              <a:ext cx="1040586" cy="859703"/>
            </a:xfrm>
            <a:custGeom>
              <a:avLst/>
              <a:gdLst>
                <a:gd name="T0" fmla="*/ 1 w 277"/>
                <a:gd name="T1" fmla="*/ 226 h 228"/>
                <a:gd name="T2" fmla="*/ 4 w 277"/>
                <a:gd name="T3" fmla="*/ 227 h 228"/>
                <a:gd name="T4" fmla="*/ 8 w 277"/>
                <a:gd name="T5" fmla="*/ 205 h 228"/>
                <a:gd name="T6" fmla="*/ 269 w 277"/>
                <a:gd name="T7" fmla="*/ 190 h 228"/>
                <a:gd name="T8" fmla="*/ 275 w 277"/>
                <a:gd name="T9" fmla="*/ 211 h 228"/>
                <a:gd name="T10" fmla="*/ 273 w 277"/>
                <a:gd name="T11" fmla="*/ 189 h 228"/>
                <a:gd name="T12" fmla="*/ 17 w 277"/>
                <a:gd name="T13" fmla="*/ 168 h 228"/>
                <a:gd name="T14" fmla="*/ 13 w 277"/>
                <a:gd name="T15" fmla="*/ 189 h 228"/>
                <a:gd name="T16" fmla="*/ 20 w 277"/>
                <a:gd name="T17" fmla="*/ 166 h 228"/>
                <a:gd name="T18" fmla="*/ 260 w 277"/>
                <a:gd name="T19" fmla="*/ 149 h 228"/>
                <a:gd name="T20" fmla="*/ 266 w 277"/>
                <a:gd name="T21" fmla="*/ 172 h 228"/>
                <a:gd name="T22" fmla="*/ 262 w 277"/>
                <a:gd name="T23" fmla="*/ 150 h 228"/>
                <a:gd name="T24" fmla="*/ 31 w 277"/>
                <a:gd name="T25" fmla="*/ 130 h 228"/>
                <a:gd name="T26" fmla="*/ 26 w 277"/>
                <a:gd name="T27" fmla="*/ 151 h 228"/>
                <a:gd name="T28" fmla="*/ 34 w 277"/>
                <a:gd name="T29" fmla="*/ 129 h 228"/>
                <a:gd name="T30" fmla="*/ 247 w 277"/>
                <a:gd name="T31" fmla="*/ 111 h 228"/>
                <a:gd name="T32" fmla="*/ 254 w 277"/>
                <a:gd name="T33" fmla="*/ 134 h 228"/>
                <a:gd name="T34" fmla="*/ 249 w 277"/>
                <a:gd name="T35" fmla="*/ 112 h 228"/>
                <a:gd name="T36" fmla="*/ 47 w 277"/>
                <a:gd name="T37" fmla="*/ 93 h 228"/>
                <a:gd name="T38" fmla="*/ 40 w 277"/>
                <a:gd name="T39" fmla="*/ 114 h 228"/>
                <a:gd name="T40" fmla="*/ 50 w 277"/>
                <a:gd name="T41" fmla="*/ 92 h 228"/>
                <a:gd name="T42" fmla="*/ 230 w 277"/>
                <a:gd name="T43" fmla="*/ 74 h 228"/>
                <a:gd name="T44" fmla="*/ 238 w 277"/>
                <a:gd name="T45" fmla="*/ 95 h 228"/>
                <a:gd name="T46" fmla="*/ 242 w 277"/>
                <a:gd name="T47" fmla="*/ 94 h 228"/>
                <a:gd name="T48" fmla="*/ 68 w 277"/>
                <a:gd name="T49" fmla="*/ 57 h 228"/>
                <a:gd name="T50" fmla="*/ 57 w 277"/>
                <a:gd name="T51" fmla="*/ 78 h 228"/>
                <a:gd name="T52" fmla="*/ 70 w 277"/>
                <a:gd name="T53" fmla="*/ 60 h 228"/>
                <a:gd name="T54" fmla="*/ 211 w 277"/>
                <a:gd name="T55" fmla="*/ 40 h 228"/>
                <a:gd name="T56" fmla="*/ 220 w 277"/>
                <a:gd name="T57" fmla="*/ 60 h 228"/>
                <a:gd name="T58" fmla="*/ 223 w 277"/>
                <a:gd name="T59" fmla="*/ 58 h 228"/>
                <a:gd name="T60" fmla="*/ 93 w 277"/>
                <a:gd name="T61" fmla="*/ 25 h 228"/>
                <a:gd name="T62" fmla="*/ 78 w 277"/>
                <a:gd name="T63" fmla="*/ 44 h 228"/>
                <a:gd name="T64" fmla="*/ 81 w 277"/>
                <a:gd name="T65" fmla="*/ 44 h 228"/>
                <a:gd name="T66" fmla="*/ 93 w 277"/>
                <a:gd name="T67" fmla="*/ 25 h 228"/>
                <a:gd name="T68" fmla="*/ 181 w 277"/>
                <a:gd name="T69" fmla="*/ 15 h 228"/>
                <a:gd name="T70" fmla="*/ 198 w 277"/>
                <a:gd name="T71" fmla="*/ 29 h 228"/>
                <a:gd name="T72" fmla="*/ 184 w 277"/>
                <a:gd name="T73" fmla="*/ 12 h 228"/>
                <a:gd name="T74" fmla="*/ 125 w 277"/>
                <a:gd name="T75" fmla="*/ 3 h 228"/>
                <a:gd name="T76" fmla="*/ 108 w 277"/>
                <a:gd name="T77" fmla="*/ 16 h 228"/>
                <a:gd name="T78" fmla="*/ 128 w 277"/>
                <a:gd name="T79" fmla="*/ 5 h 228"/>
                <a:gd name="T80" fmla="*/ 145 w 277"/>
                <a:gd name="T81" fmla="*/ 0 h 228"/>
                <a:gd name="T82" fmla="*/ 145 w 277"/>
                <a:gd name="T83" fmla="*/ 4 h 228"/>
                <a:gd name="T84" fmla="*/ 164 w 277"/>
                <a:gd name="T85" fmla="*/ 7 h 228"/>
                <a:gd name="T86" fmla="*/ 165 w 277"/>
                <a:gd name="T87"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7" h="228">
                  <a:moveTo>
                    <a:pt x="8" y="205"/>
                  </a:moveTo>
                  <a:cubicBezTo>
                    <a:pt x="7" y="205"/>
                    <a:pt x="6" y="205"/>
                    <a:pt x="6" y="206"/>
                  </a:cubicBezTo>
                  <a:cubicBezTo>
                    <a:pt x="4" y="213"/>
                    <a:pt x="2" y="220"/>
                    <a:pt x="1" y="226"/>
                  </a:cubicBezTo>
                  <a:cubicBezTo>
                    <a:pt x="0" y="227"/>
                    <a:pt x="1" y="228"/>
                    <a:pt x="2" y="228"/>
                  </a:cubicBezTo>
                  <a:cubicBezTo>
                    <a:pt x="3" y="228"/>
                    <a:pt x="3" y="228"/>
                    <a:pt x="3" y="228"/>
                  </a:cubicBezTo>
                  <a:cubicBezTo>
                    <a:pt x="3" y="228"/>
                    <a:pt x="4" y="227"/>
                    <a:pt x="4" y="227"/>
                  </a:cubicBezTo>
                  <a:cubicBezTo>
                    <a:pt x="6" y="221"/>
                    <a:pt x="8" y="214"/>
                    <a:pt x="10" y="207"/>
                  </a:cubicBezTo>
                  <a:cubicBezTo>
                    <a:pt x="10" y="206"/>
                    <a:pt x="9" y="205"/>
                    <a:pt x="8" y="205"/>
                  </a:cubicBezTo>
                  <a:cubicBezTo>
                    <a:pt x="8" y="205"/>
                    <a:pt x="8" y="205"/>
                    <a:pt x="8" y="205"/>
                  </a:cubicBezTo>
                  <a:moveTo>
                    <a:pt x="271" y="188"/>
                  </a:moveTo>
                  <a:cubicBezTo>
                    <a:pt x="271" y="188"/>
                    <a:pt x="270" y="188"/>
                    <a:pt x="270" y="188"/>
                  </a:cubicBezTo>
                  <a:cubicBezTo>
                    <a:pt x="269" y="188"/>
                    <a:pt x="269" y="189"/>
                    <a:pt x="269" y="190"/>
                  </a:cubicBezTo>
                  <a:cubicBezTo>
                    <a:pt x="269" y="190"/>
                    <a:pt x="269" y="190"/>
                    <a:pt x="269" y="190"/>
                  </a:cubicBezTo>
                  <a:cubicBezTo>
                    <a:pt x="271" y="197"/>
                    <a:pt x="272" y="204"/>
                    <a:pt x="273" y="210"/>
                  </a:cubicBezTo>
                  <a:cubicBezTo>
                    <a:pt x="274" y="210"/>
                    <a:pt x="274" y="211"/>
                    <a:pt x="275" y="211"/>
                  </a:cubicBezTo>
                  <a:cubicBezTo>
                    <a:pt x="276" y="211"/>
                    <a:pt x="276" y="211"/>
                    <a:pt x="276" y="211"/>
                  </a:cubicBezTo>
                  <a:cubicBezTo>
                    <a:pt x="277" y="211"/>
                    <a:pt x="277" y="210"/>
                    <a:pt x="277" y="209"/>
                  </a:cubicBezTo>
                  <a:cubicBezTo>
                    <a:pt x="276" y="203"/>
                    <a:pt x="275" y="196"/>
                    <a:pt x="273" y="189"/>
                  </a:cubicBezTo>
                  <a:cubicBezTo>
                    <a:pt x="273" y="188"/>
                    <a:pt x="272" y="188"/>
                    <a:pt x="271" y="188"/>
                  </a:cubicBezTo>
                  <a:moveTo>
                    <a:pt x="19" y="166"/>
                  </a:moveTo>
                  <a:cubicBezTo>
                    <a:pt x="18" y="166"/>
                    <a:pt x="18" y="167"/>
                    <a:pt x="17" y="168"/>
                  </a:cubicBezTo>
                  <a:cubicBezTo>
                    <a:pt x="15" y="174"/>
                    <a:pt x="13" y="181"/>
                    <a:pt x="11" y="187"/>
                  </a:cubicBezTo>
                  <a:cubicBezTo>
                    <a:pt x="11" y="188"/>
                    <a:pt x="12" y="189"/>
                    <a:pt x="13" y="189"/>
                  </a:cubicBezTo>
                  <a:cubicBezTo>
                    <a:pt x="13" y="189"/>
                    <a:pt x="13" y="189"/>
                    <a:pt x="13" y="189"/>
                  </a:cubicBezTo>
                  <a:cubicBezTo>
                    <a:pt x="14" y="189"/>
                    <a:pt x="15" y="189"/>
                    <a:pt x="15" y="188"/>
                  </a:cubicBezTo>
                  <a:cubicBezTo>
                    <a:pt x="17" y="182"/>
                    <a:pt x="19" y="175"/>
                    <a:pt x="21" y="169"/>
                  </a:cubicBezTo>
                  <a:cubicBezTo>
                    <a:pt x="22" y="168"/>
                    <a:pt x="21" y="167"/>
                    <a:pt x="20" y="166"/>
                  </a:cubicBezTo>
                  <a:cubicBezTo>
                    <a:pt x="20" y="166"/>
                    <a:pt x="20" y="166"/>
                    <a:pt x="19" y="166"/>
                  </a:cubicBezTo>
                  <a:moveTo>
                    <a:pt x="260" y="149"/>
                  </a:moveTo>
                  <a:cubicBezTo>
                    <a:pt x="260" y="149"/>
                    <a:pt x="260" y="149"/>
                    <a:pt x="260" y="149"/>
                  </a:cubicBezTo>
                  <a:cubicBezTo>
                    <a:pt x="259" y="149"/>
                    <a:pt x="258" y="150"/>
                    <a:pt x="258" y="151"/>
                  </a:cubicBezTo>
                  <a:cubicBezTo>
                    <a:pt x="260" y="158"/>
                    <a:pt x="262" y="164"/>
                    <a:pt x="264" y="171"/>
                  </a:cubicBezTo>
                  <a:cubicBezTo>
                    <a:pt x="264" y="172"/>
                    <a:pt x="265" y="172"/>
                    <a:pt x="266" y="172"/>
                  </a:cubicBezTo>
                  <a:cubicBezTo>
                    <a:pt x="266" y="172"/>
                    <a:pt x="266" y="172"/>
                    <a:pt x="266" y="172"/>
                  </a:cubicBezTo>
                  <a:cubicBezTo>
                    <a:pt x="267" y="172"/>
                    <a:pt x="268" y="171"/>
                    <a:pt x="268" y="170"/>
                  </a:cubicBezTo>
                  <a:cubicBezTo>
                    <a:pt x="266" y="163"/>
                    <a:pt x="264" y="157"/>
                    <a:pt x="262" y="150"/>
                  </a:cubicBezTo>
                  <a:cubicBezTo>
                    <a:pt x="262" y="149"/>
                    <a:pt x="261" y="149"/>
                    <a:pt x="260" y="149"/>
                  </a:cubicBezTo>
                  <a:moveTo>
                    <a:pt x="33" y="129"/>
                  </a:moveTo>
                  <a:cubicBezTo>
                    <a:pt x="32" y="129"/>
                    <a:pt x="31" y="129"/>
                    <a:pt x="31" y="130"/>
                  </a:cubicBezTo>
                  <a:cubicBezTo>
                    <a:pt x="29" y="136"/>
                    <a:pt x="26" y="142"/>
                    <a:pt x="24" y="149"/>
                  </a:cubicBezTo>
                  <a:cubicBezTo>
                    <a:pt x="24" y="150"/>
                    <a:pt x="24" y="151"/>
                    <a:pt x="25" y="151"/>
                  </a:cubicBezTo>
                  <a:cubicBezTo>
                    <a:pt x="26" y="151"/>
                    <a:pt x="26" y="151"/>
                    <a:pt x="26" y="151"/>
                  </a:cubicBezTo>
                  <a:cubicBezTo>
                    <a:pt x="27" y="151"/>
                    <a:pt x="27" y="151"/>
                    <a:pt x="28" y="150"/>
                  </a:cubicBezTo>
                  <a:cubicBezTo>
                    <a:pt x="30" y="144"/>
                    <a:pt x="32" y="138"/>
                    <a:pt x="35" y="131"/>
                  </a:cubicBezTo>
                  <a:cubicBezTo>
                    <a:pt x="35" y="130"/>
                    <a:pt x="35" y="129"/>
                    <a:pt x="34" y="129"/>
                  </a:cubicBezTo>
                  <a:cubicBezTo>
                    <a:pt x="33" y="129"/>
                    <a:pt x="33" y="129"/>
                    <a:pt x="33" y="129"/>
                  </a:cubicBezTo>
                  <a:moveTo>
                    <a:pt x="247" y="111"/>
                  </a:moveTo>
                  <a:cubicBezTo>
                    <a:pt x="247" y="111"/>
                    <a:pt x="247" y="111"/>
                    <a:pt x="247" y="111"/>
                  </a:cubicBezTo>
                  <a:cubicBezTo>
                    <a:pt x="246" y="111"/>
                    <a:pt x="245" y="113"/>
                    <a:pt x="246" y="114"/>
                  </a:cubicBezTo>
                  <a:cubicBezTo>
                    <a:pt x="248" y="120"/>
                    <a:pt x="250" y="126"/>
                    <a:pt x="252" y="132"/>
                  </a:cubicBezTo>
                  <a:cubicBezTo>
                    <a:pt x="253" y="133"/>
                    <a:pt x="253" y="134"/>
                    <a:pt x="254" y="134"/>
                  </a:cubicBezTo>
                  <a:cubicBezTo>
                    <a:pt x="255" y="134"/>
                    <a:pt x="255" y="134"/>
                    <a:pt x="255" y="134"/>
                  </a:cubicBezTo>
                  <a:cubicBezTo>
                    <a:pt x="256" y="133"/>
                    <a:pt x="256" y="132"/>
                    <a:pt x="256" y="131"/>
                  </a:cubicBezTo>
                  <a:cubicBezTo>
                    <a:pt x="254" y="125"/>
                    <a:pt x="252" y="118"/>
                    <a:pt x="249" y="112"/>
                  </a:cubicBezTo>
                  <a:cubicBezTo>
                    <a:pt x="249" y="111"/>
                    <a:pt x="248" y="111"/>
                    <a:pt x="247" y="111"/>
                  </a:cubicBezTo>
                  <a:moveTo>
                    <a:pt x="49" y="92"/>
                  </a:moveTo>
                  <a:cubicBezTo>
                    <a:pt x="48" y="92"/>
                    <a:pt x="47" y="92"/>
                    <a:pt x="47" y="93"/>
                  </a:cubicBezTo>
                  <a:cubicBezTo>
                    <a:pt x="44" y="99"/>
                    <a:pt x="41" y="105"/>
                    <a:pt x="39" y="111"/>
                  </a:cubicBezTo>
                  <a:cubicBezTo>
                    <a:pt x="38" y="112"/>
                    <a:pt x="39" y="113"/>
                    <a:pt x="40" y="114"/>
                  </a:cubicBezTo>
                  <a:cubicBezTo>
                    <a:pt x="40" y="114"/>
                    <a:pt x="40" y="114"/>
                    <a:pt x="40" y="114"/>
                  </a:cubicBezTo>
                  <a:cubicBezTo>
                    <a:pt x="41" y="114"/>
                    <a:pt x="42" y="114"/>
                    <a:pt x="42" y="113"/>
                  </a:cubicBezTo>
                  <a:cubicBezTo>
                    <a:pt x="45" y="107"/>
                    <a:pt x="48" y="101"/>
                    <a:pt x="51" y="95"/>
                  </a:cubicBezTo>
                  <a:cubicBezTo>
                    <a:pt x="51" y="94"/>
                    <a:pt x="51" y="93"/>
                    <a:pt x="50" y="92"/>
                  </a:cubicBezTo>
                  <a:cubicBezTo>
                    <a:pt x="49" y="92"/>
                    <a:pt x="49" y="92"/>
                    <a:pt x="49" y="92"/>
                  </a:cubicBezTo>
                  <a:moveTo>
                    <a:pt x="231" y="74"/>
                  </a:moveTo>
                  <a:cubicBezTo>
                    <a:pt x="231" y="74"/>
                    <a:pt x="231" y="74"/>
                    <a:pt x="230" y="74"/>
                  </a:cubicBezTo>
                  <a:cubicBezTo>
                    <a:pt x="229" y="75"/>
                    <a:pt x="229" y="76"/>
                    <a:pt x="230" y="77"/>
                  </a:cubicBezTo>
                  <a:cubicBezTo>
                    <a:pt x="230" y="77"/>
                    <a:pt x="230" y="77"/>
                    <a:pt x="230" y="77"/>
                  </a:cubicBezTo>
                  <a:cubicBezTo>
                    <a:pt x="233" y="83"/>
                    <a:pt x="235" y="89"/>
                    <a:pt x="238" y="95"/>
                  </a:cubicBezTo>
                  <a:cubicBezTo>
                    <a:pt x="238" y="96"/>
                    <a:pt x="239" y="96"/>
                    <a:pt x="240" y="96"/>
                  </a:cubicBezTo>
                  <a:cubicBezTo>
                    <a:pt x="241" y="96"/>
                    <a:pt x="241" y="96"/>
                    <a:pt x="241" y="96"/>
                  </a:cubicBezTo>
                  <a:cubicBezTo>
                    <a:pt x="242" y="96"/>
                    <a:pt x="242" y="95"/>
                    <a:pt x="242" y="94"/>
                  </a:cubicBezTo>
                  <a:cubicBezTo>
                    <a:pt x="239" y="87"/>
                    <a:pt x="236" y="81"/>
                    <a:pt x="233" y="75"/>
                  </a:cubicBezTo>
                  <a:cubicBezTo>
                    <a:pt x="233" y="75"/>
                    <a:pt x="232" y="74"/>
                    <a:pt x="231" y="74"/>
                  </a:cubicBezTo>
                  <a:moveTo>
                    <a:pt x="68" y="57"/>
                  </a:moveTo>
                  <a:cubicBezTo>
                    <a:pt x="68" y="57"/>
                    <a:pt x="67" y="57"/>
                    <a:pt x="67" y="58"/>
                  </a:cubicBezTo>
                  <a:cubicBezTo>
                    <a:pt x="63" y="63"/>
                    <a:pt x="60" y="69"/>
                    <a:pt x="56" y="75"/>
                  </a:cubicBezTo>
                  <a:cubicBezTo>
                    <a:pt x="56" y="76"/>
                    <a:pt x="56" y="77"/>
                    <a:pt x="57" y="78"/>
                  </a:cubicBezTo>
                  <a:cubicBezTo>
                    <a:pt x="58" y="78"/>
                    <a:pt x="58" y="78"/>
                    <a:pt x="58" y="78"/>
                  </a:cubicBezTo>
                  <a:cubicBezTo>
                    <a:pt x="59" y="78"/>
                    <a:pt x="59" y="78"/>
                    <a:pt x="60" y="77"/>
                  </a:cubicBezTo>
                  <a:cubicBezTo>
                    <a:pt x="63" y="71"/>
                    <a:pt x="66" y="65"/>
                    <a:pt x="70" y="60"/>
                  </a:cubicBezTo>
                  <a:cubicBezTo>
                    <a:pt x="70" y="59"/>
                    <a:pt x="70" y="58"/>
                    <a:pt x="69" y="57"/>
                  </a:cubicBezTo>
                  <a:cubicBezTo>
                    <a:pt x="69" y="57"/>
                    <a:pt x="69" y="57"/>
                    <a:pt x="68" y="57"/>
                  </a:cubicBezTo>
                  <a:moveTo>
                    <a:pt x="211" y="40"/>
                  </a:moveTo>
                  <a:cubicBezTo>
                    <a:pt x="210" y="40"/>
                    <a:pt x="210" y="40"/>
                    <a:pt x="209" y="40"/>
                  </a:cubicBezTo>
                  <a:cubicBezTo>
                    <a:pt x="209" y="41"/>
                    <a:pt x="208" y="42"/>
                    <a:pt x="209" y="43"/>
                  </a:cubicBezTo>
                  <a:cubicBezTo>
                    <a:pt x="213" y="48"/>
                    <a:pt x="217" y="54"/>
                    <a:pt x="220" y="60"/>
                  </a:cubicBezTo>
                  <a:cubicBezTo>
                    <a:pt x="220" y="60"/>
                    <a:pt x="221" y="61"/>
                    <a:pt x="222" y="61"/>
                  </a:cubicBezTo>
                  <a:cubicBezTo>
                    <a:pt x="223" y="60"/>
                    <a:pt x="223" y="60"/>
                    <a:pt x="223" y="60"/>
                  </a:cubicBezTo>
                  <a:cubicBezTo>
                    <a:pt x="224" y="60"/>
                    <a:pt x="224" y="59"/>
                    <a:pt x="223" y="58"/>
                  </a:cubicBezTo>
                  <a:cubicBezTo>
                    <a:pt x="220" y="52"/>
                    <a:pt x="216" y="46"/>
                    <a:pt x="212" y="41"/>
                  </a:cubicBezTo>
                  <a:cubicBezTo>
                    <a:pt x="212" y="40"/>
                    <a:pt x="211" y="40"/>
                    <a:pt x="211" y="40"/>
                  </a:cubicBezTo>
                  <a:moveTo>
                    <a:pt x="93" y="25"/>
                  </a:moveTo>
                  <a:cubicBezTo>
                    <a:pt x="92" y="25"/>
                    <a:pt x="92" y="26"/>
                    <a:pt x="91" y="26"/>
                  </a:cubicBezTo>
                  <a:cubicBezTo>
                    <a:pt x="87" y="31"/>
                    <a:pt x="82" y="36"/>
                    <a:pt x="78" y="41"/>
                  </a:cubicBezTo>
                  <a:cubicBezTo>
                    <a:pt x="77" y="42"/>
                    <a:pt x="78" y="43"/>
                    <a:pt x="78" y="44"/>
                  </a:cubicBezTo>
                  <a:cubicBezTo>
                    <a:pt x="79" y="44"/>
                    <a:pt x="79" y="44"/>
                    <a:pt x="80" y="44"/>
                  </a:cubicBezTo>
                  <a:cubicBezTo>
                    <a:pt x="80" y="44"/>
                    <a:pt x="81" y="44"/>
                    <a:pt x="81" y="44"/>
                  </a:cubicBezTo>
                  <a:cubicBezTo>
                    <a:pt x="81" y="44"/>
                    <a:pt x="81" y="44"/>
                    <a:pt x="81" y="44"/>
                  </a:cubicBezTo>
                  <a:cubicBezTo>
                    <a:pt x="85" y="38"/>
                    <a:pt x="90" y="33"/>
                    <a:pt x="94" y="29"/>
                  </a:cubicBezTo>
                  <a:cubicBezTo>
                    <a:pt x="95" y="28"/>
                    <a:pt x="95" y="27"/>
                    <a:pt x="94" y="26"/>
                  </a:cubicBezTo>
                  <a:cubicBezTo>
                    <a:pt x="94" y="26"/>
                    <a:pt x="93" y="25"/>
                    <a:pt x="93" y="25"/>
                  </a:cubicBezTo>
                  <a:moveTo>
                    <a:pt x="182" y="12"/>
                  </a:moveTo>
                  <a:cubicBezTo>
                    <a:pt x="182" y="12"/>
                    <a:pt x="181" y="12"/>
                    <a:pt x="181" y="13"/>
                  </a:cubicBezTo>
                  <a:cubicBezTo>
                    <a:pt x="180" y="14"/>
                    <a:pt x="180" y="15"/>
                    <a:pt x="181" y="15"/>
                  </a:cubicBezTo>
                  <a:cubicBezTo>
                    <a:pt x="187" y="19"/>
                    <a:pt x="192" y="23"/>
                    <a:pt x="196" y="28"/>
                  </a:cubicBezTo>
                  <a:cubicBezTo>
                    <a:pt x="197" y="29"/>
                    <a:pt x="197" y="29"/>
                    <a:pt x="198" y="29"/>
                  </a:cubicBezTo>
                  <a:cubicBezTo>
                    <a:pt x="198" y="29"/>
                    <a:pt x="198" y="29"/>
                    <a:pt x="198" y="29"/>
                  </a:cubicBezTo>
                  <a:cubicBezTo>
                    <a:pt x="198" y="29"/>
                    <a:pt x="199" y="29"/>
                    <a:pt x="199" y="28"/>
                  </a:cubicBezTo>
                  <a:cubicBezTo>
                    <a:pt x="200" y="27"/>
                    <a:pt x="200" y="26"/>
                    <a:pt x="199" y="25"/>
                  </a:cubicBezTo>
                  <a:cubicBezTo>
                    <a:pt x="194" y="20"/>
                    <a:pt x="189" y="16"/>
                    <a:pt x="184" y="12"/>
                  </a:cubicBezTo>
                  <a:cubicBezTo>
                    <a:pt x="183" y="12"/>
                    <a:pt x="183" y="12"/>
                    <a:pt x="182" y="12"/>
                  </a:cubicBezTo>
                  <a:moveTo>
                    <a:pt x="126" y="3"/>
                  </a:moveTo>
                  <a:cubicBezTo>
                    <a:pt x="125" y="3"/>
                    <a:pt x="125" y="3"/>
                    <a:pt x="125" y="3"/>
                  </a:cubicBezTo>
                  <a:cubicBezTo>
                    <a:pt x="119" y="6"/>
                    <a:pt x="113" y="9"/>
                    <a:pt x="107" y="13"/>
                  </a:cubicBezTo>
                  <a:cubicBezTo>
                    <a:pt x="106" y="13"/>
                    <a:pt x="106" y="15"/>
                    <a:pt x="106" y="16"/>
                  </a:cubicBezTo>
                  <a:cubicBezTo>
                    <a:pt x="107" y="16"/>
                    <a:pt x="107" y="16"/>
                    <a:pt x="108" y="16"/>
                  </a:cubicBezTo>
                  <a:cubicBezTo>
                    <a:pt x="108" y="16"/>
                    <a:pt x="109" y="16"/>
                    <a:pt x="109" y="16"/>
                  </a:cubicBezTo>
                  <a:cubicBezTo>
                    <a:pt x="115" y="12"/>
                    <a:pt x="120" y="9"/>
                    <a:pt x="126" y="7"/>
                  </a:cubicBezTo>
                  <a:cubicBezTo>
                    <a:pt x="127" y="7"/>
                    <a:pt x="128" y="6"/>
                    <a:pt x="128" y="5"/>
                  </a:cubicBezTo>
                  <a:cubicBezTo>
                    <a:pt x="127" y="4"/>
                    <a:pt x="127" y="3"/>
                    <a:pt x="126" y="3"/>
                  </a:cubicBezTo>
                  <a:moveTo>
                    <a:pt x="146" y="0"/>
                  </a:moveTo>
                  <a:cubicBezTo>
                    <a:pt x="145" y="0"/>
                    <a:pt x="145" y="0"/>
                    <a:pt x="145" y="0"/>
                  </a:cubicBezTo>
                  <a:cubicBezTo>
                    <a:pt x="144" y="0"/>
                    <a:pt x="143" y="1"/>
                    <a:pt x="143" y="2"/>
                  </a:cubicBezTo>
                  <a:cubicBezTo>
                    <a:pt x="143" y="3"/>
                    <a:pt x="144" y="4"/>
                    <a:pt x="145" y="4"/>
                  </a:cubicBezTo>
                  <a:cubicBezTo>
                    <a:pt x="145" y="4"/>
                    <a:pt x="145" y="4"/>
                    <a:pt x="145" y="4"/>
                  </a:cubicBezTo>
                  <a:cubicBezTo>
                    <a:pt x="145" y="4"/>
                    <a:pt x="145" y="4"/>
                    <a:pt x="145" y="4"/>
                  </a:cubicBezTo>
                  <a:cubicBezTo>
                    <a:pt x="146" y="4"/>
                    <a:pt x="146" y="4"/>
                    <a:pt x="146" y="4"/>
                  </a:cubicBezTo>
                  <a:cubicBezTo>
                    <a:pt x="152" y="4"/>
                    <a:pt x="158" y="5"/>
                    <a:pt x="164" y="7"/>
                  </a:cubicBezTo>
                  <a:cubicBezTo>
                    <a:pt x="165" y="7"/>
                    <a:pt x="165" y="7"/>
                    <a:pt x="165" y="7"/>
                  </a:cubicBezTo>
                  <a:cubicBezTo>
                    <a:pt x="166" y="7"/>
                    <a:pt x="166" y="6"/>
                    <a:pt x="167" y="6"/>
                  </a:cubicBezTo>
                  <a:cubicBezTo>
                    <a:pt x="167" y="4"/>
                    <a:pt x="166" y="3"/>
                    <a:pt x="165" y="3"/>
                  </a:cubicBezTo>
                  <a:cubicBezTo>
                    <a:pt x="159" y="1"/>
                    <a:pt x="153" y="0"/>
                    <a:pt x="14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Text Box 4"/>
          <p:cNvSpPr txBox="1">
            <a:spLocks noChangeArrowheads="1"/>
          </p:cNvSpPr>
          <p:nvPr>
            <p:custDataLst>
              <p:tags r:id="rId1"/>
            </p:custDataLst>
          </p:nvPr>
        </p:nvSpPr>
        <p:spPr bwMode="auto">
          <a:xfrm>
            <a:off x="474980" y="412750"/>
            <a:ext cx="6295390" cy="6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altLang="zh-CN" sz="4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4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altLang="zh-CN" sz="4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4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altLang="zh-CN" sz="4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4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khó</a:t>
            </a:r>
            <a:endParaRPr kumimoji="0" lang="zh-CN" altLang="en-US" sz="4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053" name="Line 13"/>
          <p:cNvSpPr>
            <a:spLocks noChangeShapeType="1"/>
          </p:cNvSpPr>
          <p:nvPr>
            <p:custDataLst>
              <p:tags r:id="rId2"/>
            </p:custDataLst>
          </p:nvPr>
        </p:nvSpPr>
        <p:spPr bwMode="auto">
          <a:xfrm>
            <a:off x="4834221" y="187536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173" name="AutoShape 14"/>
          <p:cNvSpPr/>
          <p:nvPr>
            <p:custDataLst>
              <p:tags r:id="rId3"/>
            </p:custDataLst>
          </p:nvPr>
        </p:nvSpPr>
        <p:spPr>
          <a:xfrm>
            <a:off x="5543304" y="1657350"/>
            <a:ext cx="3467100" cy="448733"/>
          </a:xfrm>
          <a:prstGeom prst="homePlate">
            <a:avLst>
              <a:gd name="adj" fmla="val 137465"/>
            </a:avLst>
          </a:prstGeom>
          <a:noFill/>
          <a:ln w="9525" cap="rnd" cmpd="sng">
            <a:solidFill>
              <a:srgbClr val="808080"/>
            </a:solidFill>
            <a:prstDash val="sysDot"/>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sửng</a:t>
            </a:r>
            <a:r>
              <a:rPr kumimoji="0" lang="en-US" altLang="zh-C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sốt</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5" name="Line 13"/>
          <p:cNvSpPr>
            <a:spLocks noChangeShapeType="1"/>
          </p:cNvSpPr>
          <p:nvPr>
            <p:custDataLst>
              <p:tags r:id="rId4"/>
            </p:custDataLst>
          </p:nvPr>
        </p:nvSpPr>
        <p:spPr bwMode="auto">
          <a:xfrm>
            <a:off x="5168654" y="2925234"/>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AutoShape 14"/>
          <p:cNvSpPr>
            <a:spLocks noChangeArrowheads="1"/>
          </p:cNvSpPr>
          <p:nvPr>
            <p:custDataLst>
              <p:tags r:id="rId5"/>
            </p:custDataLst>
          </p:nvPr>
        </p:nvSpPr>
        <p:spPr bwMode="auto">
          <a:xfrm>
            <a:off x="5877737" y="2709334"/>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a:t>
            </a: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rân</a:t>
            </a:r>
            <a:r>
              <a:rPr kumimoji="0" lang="en-US" altLang="zh-CN" sz="36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6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trọng</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9" name="Line 13"/>
          <p:cNvSpPr>
            <a:spLocks noChangeShapeType="1"/>
          </p:cNvSpPr>
          <p:nvPr>
            <p:custDataLst>
              <p:tags r:id="rId6"/>
            </p:custDataLst>
          </p:nvPr>
        </p:nvSpPr>
        <p:spPr bwMode="auto">
          <a:xfrm>
            <a:off x="5503088" y="397721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AutoShape 14"/>
          <p:cNvSpPr>
            <a:spLocks noChangeArrowheads="1"/>
          </p:cNvSpPr>
          <p:nvPr>
            <p:custDataLst>
              <p:tags r:id="rId7"/>
            </p:custDataLst>
          </p:nvPr>
        </p:nvSpPr>
        <p:spPr bwMode="auto">
          <a:xfrm>
            <a:off x="6212170" y="3759201"/>
            <a:ext cx="3467100" cy="448733"/>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a:t>
            </a:r>
            <a:r>
              <a:rPr kumimoji="0" lang="en-US" altLang="zh-C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rang </a:t>
            </a: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sách</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7180" name="组合 2"/>
          <p:cNvGrpSpPr/>
          <p:nvPr/>
        </p:nvGrpSpPr>
        <p:grpSpPr>
          <a:xfrm>
            <a:off x="4487088" y="2556934"/>
            <a:ext cx="556683" cy="755649"/>
            <a:chOff x="1912093" y="3035874"/>
            <a:chExt cx="556574" cy="754146"/>
          </a:xfrm>
        </p:grpSpPr>
        <p:sp>
          <p:nvSpPr>
            <p:cNvPr id="403" name="Freeform 352"/>
            <p:cNvSpPr>
              <a:spLocks noEditPoints="1"/>
            </p:cNvSpPr>
            <p:nvPr/>
          </p:nvSpPr>
          <p:spPr bwMode="auto">
            <a:xfrm>
              <a:off x="1918436" y="3066040"/>
              <a:ext cx="550231" cy="712865"/>
            </a:xfrm>
            <a:custGeom>
              <a:avLst/>
              <a:gdLst>
                <a:gd name="T0" fmla="*/ 241 w 290"/>
                <a:gd name="T1" fmla="*/ 170 h 374"/>
                <a:gd name="T2" fmla="*/ 272 w 290"/>
                <a:gd name="T3" fmla="*/ 130 h 374"/>
                <a:gd name="T4" fmla="*/ 266 w 290"/>
                <a:gd name="T5" fmla="*/ 67 h 374"/>
                <a:gd name="T6" fmla="*/ 147 w 290"/>
                <a:gd name="T7" fmla="*/ 3 h 374"/>
                <a:gd name="T8" fmla="*/ 50 w 290"/>
                <a:gd name="T9" fmla="*/ 66 h 374"/>
                <a:gd name="T10" fmla="*/ 23 w 290"/>
                <a:gd name="T11" fmla="*/ 152 h 374"/>
                <a:gd name="T12" fmla="*/ 109 w 290"/>
                <a:gd name="T13" fmla="*/ 364 h 374"/>
                <a:gd name="T14" fmla="*/ 239 w 290"/>
                <a:gd name="T15" fmla="*/ 327 h 374"/>
                <a:gd name="T16" fmla="*/ 263 w 290"/>
                <a:gd name="T17" fmla="*/ 209 h 374"/>
                <a:gd name="T18" fmla="*/ 241 w 290"/>
                <a:gd name="T19" fmla="*/ 170 h 374"/>
                <a:gd name="T20" fmla="*/ 186 w 290"/>
                <a:gd name="T21" fmla="*/ 273 h 374"/>
                <a:gd name="T22" fmla="*/ 92 w 290"/>
                <a:gd name="T23" fmla="*/ 253 h 374"/>
                <a:gd name="T24" fmla="*/ 133 w 290"/>
                <a:gd name="T25" fmla="*/ 201 h 374"/>
                <a:gd name="T26" fmla="*/ 186 w 290"/>
                <a:gd name="T27" fmla="*/ 273 h 374"/>
                <a:gd name="T28" fmla="*/ 186 w 290"/>
                <a:gd name="T29" fmla="*/ 141 h 374"/>
                <a:gd name="T30" fmla="*/ 100 w 290"/>
                <a:gd name="T31" fmla="*/ 101 h 374"/>
                <a:gd name="T32" fmla="*/ 150 w 290"/>
                <a:gd name="T33" fmla="*/ 59 h 374"/>
                <a:gd name="T34" fmla="*/ 186 w 290"/>
                <a:gd name="T35" fmla="*/ 14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374">
                  <a:moveTo>
                    <a:pt x="241" y="170"/>
                  </a:moveTo>
                  <a:cubicBezTo>
                    <a:pt x="246" y="155"/>
                    <a:pt x="266" y="145"/>
                    <a:pt x="272" y="130"/>
                  </a:cubicBezTo>
                  <a:cubicBezTo>
                    <a:pt x="281" y="109"/>
                    <a:pt x="280" y="86"/>
                    <a:pt x="266" y="67"/>
                  </a:cubicBezTo>
                  <a:cubicBezTo>
                    <a:pt x="243" y="35"/>
                    <a:pt x="193" y="5"/>
                    <a:pt x="147" y="3"/>
                  </a:cubicBezTo>
                  <a:cubicBezTo>
                    <a:pt x="99" y="0"/>
                    <a:pt x="68" y="31"/>
                    <a:pt x="50" y="66"/>
                  </a:cubicBezTo>
                  <a:cubicBezTo>
                    <a:pt x="35" y="94"/>
                    <a:pt x="27" y="127"/>
                    <a:pt x="23" y="152"/>
                  </a:cubicBezTo>
                  <a:cubicBezTo>
                    <a:pt x="12" y="221"/>
                    <a:pt x="0" y="343"/>
                    <a:pt x="109" y="364"/>
                  </a:cubicBezTo>
                  <a:cubicBezTo>
                    <a:pt x="159" y="374"/>
                    <a:pt x="205" y="359"/>
                    <a:pt x="239" y="327"/>
                  </a:cubicBezTo>
                  <a:cubicBezTo>
                    <a:pt x="269" y="299"/>
                    <a:pt x="290" y="245"/>
                    <a:pt x="263" y="209"/>
                  </a:cubicBezTo>
                  <a:cubicBezTo>
                    <a:pt x="251" y="194"/>
                    <a:pt x="233" y="189"/>
                    <a:pt x="241" y="170"/>
                  </a:cubicBezTo>
                  <a:moveTo>
                    <a:pt x="186" y="273"/>
                  </a:moveTo>
                  <a:cubicBezTo>
                    <a:pt x="152" y="295"/>
                    <a:pt x="88" y="324"/>
                    <a:pt x="92" y="253"/>
                  </a:cubicBezTo>
                  <a:cubicBezTo>
                    <a:pt x="92" y="253"/>
                    <a:pt x="99" y="205"/>
                    <a:pt x="133" y="201"/>
                  </a:cubicBezTo>
                  <a:cubicBezTo>
                    <a:pt x="167" y="198"/>
                    <a:pt x="220" y="251"/>
                    <a:pt x="186" y="273"/>
                  </a:cubicBezTo>
                  <a:moveTo>
                    <a:pt x="186" y="141"/>
                  </a:moveTo>
                  <a:cubicBezTo>
                    <a:pt x="148" y="155"/>
                    <a:pt x="80" y="170"/>
                    <a:pt x="100" y="101"/>
                  </a:cubicBezTo>
                  <a:cubicBezTo>
                    <a:pt x="100" y="101"/>
                    <a:pt x="116" y="56"/>
                    <a:pt x="150" y="59"/>
                  </a:cubicBezTo>
                  <a:cubicBezTo>
                    <a:pt x="185" y="63"/>
                    <a:pt x="224" y="126"/>
                    <a:pt x="186" y="141"/>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5" name="Freeform 354"/>
            <p:cNvSpPr>
              <a:spLocks noEditPoints="1"/>
            </p:cNvSpPr>
            <p:nvPr/>
          </p:nvSpPr>
          <p:spPr bwMode="auto">
            <a:xfrm>
              <a:off x="2007234" y="3569333"/>
              <a:ext cx="431305" cy="195284"/>
            </a:xfrm>
            <a:custGeom>
              <a:avLst/>
              <a:gdLst>
                <a:gd name="T0" fmla="*/ 59 w 227"/>
                <a:gd name="T1" fmla="*/ 59 h 103"/>
                <a:gd name="T2" fmla="*/ 59 w 227"/>
                <a:gd name="T3" fmla="*/ 55 h 103"/>
                <a:gd name="T4" fmla="*/ 79 w 227"/>
                <a:gd name="T5" fmla="*/ 57 h 103"/>
                <a:gd name="T6" fmla="*/ 79 w 227"/>
                <a:gd name="T7" fmla="*/ 61 h 103"/>
                <a:gd name="T8" fmla="*/ 117 w 227"/>
                <a:gd name="T9" fmla="*/ 50 h 103"/>
                <a:gd name="T10" fmla="*/ 120 w 227"/>
                <a:gd name="T11" fmla="*/ 51 h 103"/>
                <a:gd name="T12" fmla="*/ 100 w 227"/>
                <a:gd name="T13" fmla="*/ 59 h 103"/>
                <a:gd name="T14" fmla="*/ 97 w 227"/>
                <a:gd name="T15" fmla="*/ 58 h 103"/>
                <a:gd name="T16" fmla="*/ 117 w 227"/>
                <a:gd name="T17" fmla="*/ 50 h 103"/>
                <a:gd name="T18" fmla="*/ 215 w 227"/>
                <a:gd name="T19" fmla="*/ 5 h 103"/>
                <a:gd name="T20" fmla="*/ 153 w 227"/>
                <a:gd name="T21" fmla="*/ 28 h 103"/>
                <a:gd name="T22" fmla="*/ 137 w 227"/>
                <a:gd name="T23" fmla="*/ 44 h 103"/>
                <a:gd name="T24" fmla="*/ 134 w 227"/>
                <a:gd name="T25" fmla="*/ 43 h 103"/>
                <a:gd name="T26" fmla="*/ 149 w 227"/>
                <a:gd name="T27" fmla="*/ 29 h 103"/>
                <a:gd name="T28" fmla="*/ 0 w 227"/>
                <a:gd name="T29" fmla="*/ 63 h 103"/>
                <a:gd name="T30" fmla="*/ 174 w 227"/>
                <a:gd name="T31" fmla="*/ 61 h 103"/>
                <a:gd name="T32" fmla="*/ 215 w 227"/>
                <a:gd name="T33" fmla="*/ 5 h 103"/>
                <a:gd name="T34" fmla="*/ 215 w 227"/>
                <a:gd name="T35" fmla="*/ 5 h 103"/>
                <a:gd name="T36" fmla="*/ 168 w 227"/>
                <a:gd name="T37" fmla="*/ 67 h 103"/>
                <a:gd name="T38" fmla="*/ 0 w 227"/>
                <a:gd name="T39" fmla="*/ 66 h 103"/>
                <a:gd name="T40" fmla="*/ 61 w 227"/>
                <a:gd name="T41" fmla="*/ 100 h 103"/>
                <a:gd name="T42" fmla="*/ 62 w 227"/>
                <a:gd name="T43" fmla="*/ 100 h 103"/>
                <a:gd name="T44" fmla="*/ 62 w 227"/>
                <a:gd name="T45" fmla="*/ 100 h 103"/>
                <a:gd name="T46" fmla="*/ 92 w 227"/>
                <a:gd name="T47" fmla="*/ 103 h 103"/>
                <a:gd name="T48" fmla="*/ 192 w 227"/>
                <a:gd name="T49" fmla="*/ 63 h 103"/>
                <a:gd name="T50" fmla="*/ 192 w 227"/>
                <a:gd name="T51" fmla="*/ 63 h 103"/>
                <a:gd name="T52" fmla="*/ 192 w 227"/>
                <a:gd name="T53" fmla="*/ 63 h 103"/>
                <a:gd name="T54" fmla="*/ 193 w 227"/>
                <a:gd name="T55" fmla="*/ 63 h 103"/>
                <a:gd name="T56" fmla="*/ 193 w 227"/>
                <a:gd name="T57" fmla="*/ 62 h 103"/>
                <a:gd name="T58" fmla="*/ 193 w 227"/>
                <a:gd name="T59" fmla="*/ 62 h 103"/>
                <a:gd name="T60" fmla="*/ 193 w 227"/>
                <a:gd name="T61" fmla="*/ 62 h 103"/>
                <a:gd name="T62" fmla="*/ 227 w 227"/>
                <a:gd name="T6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 h="103">
                  <a:moveTo>
                    <a:pt x="79" y="61"/>
                  </a:moveTo>
                  <a:cubicBezTo>
                    <a:pt x="73" y="61"/>
                    <a:pt x="66" y="60"/>
                    <a:pt x="59" y="59"/>
                  </a:cubicBezTo>
                  <a:cubicBezTo>
                    <a:pt x="58" y="59"/>
                    <a:pt x="57" y="58"/>
                    <a:pt x="57" y="57"/>
                  </a:cubicBezTo>
                  <a:cubicBezTo>
                    <a:pt x="58" y="56"/>
                    <a:pt x="58" y="55"/>
                    <a:pt x="59" y="55"/>
                  </a:cubicBezTo>
                  <a:cubicBezTo>
                    <a:pt x="60" y="55"/>
                    <a:pt x="60" y="55"/>
                    <a:pt x="60" y="55"/>
                  </a:cubicBezTo>
                  <a:cubicBezTo>
                    <a:pt x="66" y="56"/>
                    <a:pt x="73" y="57"/>
                    <a:pt x="79" y="57"/>
                  </a:cubicBezTo>
                  <a:cubicBezTo>
                    <a:pt x="80" y="57"/>
                    <a:pt x="81" y="58"/>
                    <a:pt x="81" y="59"/>
                  </a:cubicBezTo>
                  <a:cubicBezTo>
                    <a:pt x="81" y="60"/>
                    <a:pt x="80" y="61"/>
                    <a:pt x="79" y="61"/>
                  </a:cubicBezTo>
                  <a:cubicBezTo>
                    <a:pt x="79" y="61"/>
                    <a:pt x="79" y="61"/>
                    <a:pt x="79" y="61"/>
                  </a:cubicBezTo>
                  <a:moveTo>
                    <a:pt x="117" y="50"/>
                  </a:moveTo>
                  <a:cubicBezTo>
                    <a:pt x="118" y="49"/>
                    <a:pt x="118" y="49"/>
                    <a:pt x="118" y="49"/>
                  </a:cubicBezTo>
                  <a:cubicBezTo>
                    <a:pt x="119" y="49"/>
                    <a:pt x="120" y="50"/>
                    <a:pt x="120" y="51"/>
                  </a:cubicBezTo>
                  <a:cubicBezTo>
                    <a:pt x="121" y="52"/>
                    <a:pt x="120" y="53"/>
                    <a:pt x="119" y="53"/>
                  </a:cubicBezTo>
                  <a:cubicBezTo>
                    <a:pt x="113" y="56"/>
                    <a:pt x="106" y="58"/>
                    <a:pt x="100" y="59"/>
                  </a:cubicBezTo>
                  <a:cubicBezTo>
                    <a:pt x="99" y="59"/>
                    <a:pt x="99" y="59"/>
                    <a:pt x="99" y="59"/>
                  </a:cubicBezTo>
                  <a:cubicBezTo>
                    <a:pt x="98" y="59"/>
                    <a:pt x="97" y="59"/>
                    <a:pt x="97" y="58"/>
                  </a:cubicBezTo>
                  <a:cubicBezTo>
                    <a:pt x="97" y="57"/>
                    <a:pt x="98" y="55"/>
                    <a:pt x="99" y="55"/>
                  </a:cubicBezTo>
                  <a:cubicBezTo>
                    <a:pt x="105" y="54"/>
                    <a:pt x="111" y="52"/>
                    <a:pt x="117" y="50"/>
                  </a:cubicBezTo>
                  <a:cubicBezTo>
                    <a:pt x="117" y="50"/>
                    <a:pt x="117" y="50"/>
                    <a:pt x="117" y="50"/>
                  </a:cubicBezTo>
                  <a:moveTo>
                    <a:pt x="215" y="5"/>
                  </a:moveTo>
                  <a:cubicBezTo>
                    <a:pt x="194" y="13"/>
                    <a:pt x="173" y="21"/>
                    <a:pt x="153" y="28"/>
                  </a:cubicBezTo>
                  <a:cubicBezTo>
                    <a:pt x="153" y="28"/>
                    <a:pt x="153" y="28"/>
                    <a:pt x="153" y="28"/>
                  </a:cubicBezTo>
                  <a:cubicBezTo>
                    <a:pt x="154" y="29"/>
                    <a:pt x="154" y="30"/>
                    <a:pt x="153" y="31"/>
                  </a:cubicBezTo>
                  <a:cubicBezTo>
                    <a:pt x="148" y="36"/>
                    <a:pt x="143" y="40"/>
                    <a:pt x="137" y="44"/>
                  </a:cubicBezTo>
                  <a:cubicBezTo>
                    <a:pt x="137" y="44"/>
                    <a:pt x="136" y="44"/>
                    <a:pt x="136" y="44"/>
                  </a:cubicBezTo>
                  <a:cubicBezTo>
                    <a:pt x="135" y="44"/>
                    <a:pt x="135" y="44"/>
                    <a:pt x="134" y="43"/>
                  </a:cubicBezTo>
                  <a:cubicBezTo>
                    <a:pt x="134" y="42"/>
                    <a:pt x="134" y="41"/>
                    <a:pt x="135" y="40"/>
                  </a:cubicBezTo>
                  <a:cubicBezTo>
                    <a:pt x="140" y="37"/>
                    <a:pt x="145" y="33"/>
                    <a:pt x="149" y="29"/>
                  </a:cubicBezTo>
                  <a:cubicBezTo>
                    <a:pt x="145" y="30"/>
                    <a:pt x="140" y="32"/>
                    <a:pt x="136" y="33"/>
                  </a:cubicBezTo>
                  <a:cubicBezTo>
                    <a:pt x="90" y="47"/>
                    <a:pt x="45" y="56"/>
                    <a:pt x="0" y="63"/>
                  </a:cubicBezTo>
                  <a:cubicBezTo>
                    <a:pt x="23" y="83"/>
                    <a:pt x="53" y="93"/>
                    <a:pt x="84" y="93"/>
                  </a:cubicBezTo>
                  <a:cubicBezTo>
                    <a:pt x="116" y="93"/>
                    <a:pt x="149" y="82"/>
                    <a:pt x="174" y="61"/>
                  </a:cubicBezTo>
                  <a:cubicBezTo>
                    <a:pt x="188" y="50"/>
                    <a:pt x="201" y="34"/>
                    <a:pt x="210" y="17"/>
                  </a:cubicBezTo>
                  <a:cubicBezTo>
                    <a:pt x="212" y="13"/>
                    <a:pt x="213" y="9"/>
                    <a:pt x="215" y="5"/>
                  </a:cubicBezTo>
                  <a:moveTo>
                    <a:pt x="227" y="0"/>
                  </a:moveTo>
                  <a:cubicBezTo>
                    <a:pt x="223" y="2"/>
                    <a:pt x="219" y="3"/>
                    <a:pt x="215" y="5"/>
                  </a:cubicBezTo>
                  <a:cubicBezTo>
                    <a:pt x="213" y="9"/>
                    <a:pt x="212" y="13"/>
                    <a:pt x="210" y="17"/>
                  </a:cubicBezTo>
                  <a:cubicBezTo>
                    <a:pt x="200" y="37"/>
                    <a:pt x="186" y="54"/>
                    <a:pt x="168" y="67"/>
                  </a:cubicBezTo>
                  <a:cubicBezTo>
                    <a:pt x="142" y="85"/>
                    <a:pt x="111" y="94"/>
                    <a:pt x="81" y="94"/>
                  </a:cubicBezTo>
                  <a:cubicBezTo>
                    <a:pt x="51" y="94"/>
                    <a:pt x="22" y="85"/>
                    <a:pt x="0" y="66"/>
                  </a:cubicBezTo>
                  <a:cubicBezTo>
                    <a:pt x="14" y="82"/>
                    <a:pt x="34" y="94"/>
                    <a:pt x="61" y="100"/>
                  </a:cubicBezTo>
                  <a:cubicBezTo>
                    <a:pt x="61" y="100"/>
                    <a:pt x="61" y="100"/>
                    <a:pt x="61" y="100"/>
                  </a:cubicBezTo>
                  <a:cubicBezTo>
                    <a:pt x="61" y="100"/>
                    <a:pt x="61" y="100"/>
                    <a:pt x="62" y="100"/>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72" y="102"/>
                    <a:pt x="82" y="103"/>
                    <a:pt x="92" y="103"/>
                  </a:cubicBezTo>
                  <a:cubicBezTo>
                    <a:pt x="130" y="103"/>
                    <a:pt x="165" y="88"/>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3" y="63"/>
                    <a:pt x="193" y="63"/>
                  </a:cubicBezTo>
                  <a:cubicBezTo>
                    <a:pt x="193" y="63"/>
                    <a:pt x="193" y="63"/>
                    <a:pt x="193" y="63"/>
                  </a:cubicBezTo>
                  <a:cubicBezTo>
                    <a:pt x="193" y="63"/>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209" y="46"/>
                    <a:pt x="223" y="23"/>
                    <a:pt x="227"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6" name="Freeform 355"/>
            <p:cNvSpPr/>
            <p:nvPr/>
          </p:nvSpPr>
          <p:spPr bwMode="auto">
            <a:xfrm>
              <a:off x="1912093" y="3035874"/>
              <a:ext cx="528032" cy="754146"/>
            </a:xfrm>
            <a:custGeom>
              <a:avLst/>
              <a:gdLst>
                <a:gd name="T0" fmla="*/ 44 w 278"/>
                <a:gd name="T1" fmla="*/ 73 h 396"/>
                <a:gd name="T2" fmla="*/ 177 w 278"/>
                <a:gd name="T3" fmla="*/ 17 h 396"/>
                <a:gd name="T4" fmla="*/ 270 w 278"/>
                <a:gd name="T5" fmla="*/ 119 h 396"/>
                <a:gd name="T6" fmla="*/ 237 w 278"/>
                <a:gd name="T7" fmla="*/ 172 h 396"/>
                <a:gd name="T8" fmla="*/ 235 w 278"/>
                <a:gd name="T9" fmla="*/ 196 h 396"/>
                <a:gd name="T10" fmla="*/ 252 w 278"/>
                <a:gd name="T11" fmla="*/ 213 h 396"/>
                <a:gd name="T12" fmla="*/ 267 w 278"/>
                <a:gd name="T13" fmla="*/ 242 h 396"/>
                <a:gd name="T14" fmla="*/ 224 w 278"/>
                <a:gd name="T15" fmla="*/ 341 h 396"/>
                <a:gd name="T16" fmla="*/ 22 w 278"/>
                <a:gd name="T17" fmla="*/ 302 h 396"/>
                <a:gd name="T18" fmla="*/ 12 w 278"/>
                <a:gd name="T19" fmla="*/ 203 h 396"/>
                <a:gd name="T20" fmla="*/ 44 w 278"/>
                <a:gd name="T21" fmla="*/ 73 h 396"/>
                <a:gd name="T22" fmla="*/ 43 w 278"/>
                <a:gd name="T23" fmla="*/ 73 h 396"/>
                <a:gd name="T24" fmla="*/ 16 w 278"/>
                <a:gd name="T25" fmla="*/ 288 h 396"/>
                <a:gd name="T26" fmla="*/ 218 w 278"/>
                <a:gd name="T27" fmla="*/ 347 h 396"/>
                <a:gd name="T28" fmla="*/ 267 w 278"/>
                <a:gd name="T29" fmla="*/ 277 h 396"/>
                <a:gd name="T30" fmla="*/ 260 w 278"/>
                <a:gd name="T31" fmla="*/ 220 h 396"/>
                <a:gd name="T32" fmla="*/ 239 w 278"/>
                <a:gd name="T33" fmla="*/ 197 h 396"/>
                <a:gd name="T34" fmla="*/ 257 w 278"/>
                <a:gd name="T35" fmla="*/ 150 h 396"/>
                <a:gd name="T36" fmla="*/ 258 w 278"/>
                <a:gd name="T37" fmla="*/ 69 h 396"/>
                <a:gd name="T38" fmla="*/ 124 w 278"/>
                <a:gd name="T39" fmla="*/ 9 h 396"/>
                <a:gd name="T40" fmla="*/ 43 w 278"/>
                <a:gd name="T41" fmla="*/ 73 h 396"/>
                <a:gd name="T42" fmla="*/ 44 w 278"/>
                <a:gd name="T43" fmla="*/ 7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8" h="396">
                  <a:moveTo>
                    <a:pt x="44" y="73"/>
                  </a:moveTo>
                  <a:cubicBezTo>
                    <a:pt x="72" y="20"/>
                    <a:pt x="120" y="0"/>
                    <a:pt x="177" y="17"/>
                  </a:cubicBezTo>
                  <a:cubicBezTo>
                    <a:pt x="221" y="31"/>
                    <a:pt x="274" y="68"/>
                    <a:pt x="270" y="119"/>
                  </a:cubicBezTo>
                  <a:cubicBezTo>
                    <a:pt x="269" y="144"/>
                    <a:pt x="248" y="154"/>
                    <a:pt x="237" y="172"/>
                  </a:cubicBezTo>
                  <a:cubicBezTo>
                    <a:pt x="232" y="180"/>
                    <a:pt x="231" y="188"/>
                    <a:pt x="235" y="196"/>
                  </a:cubicBezTo>
                  <a:cubicBezTo>
                    <a:pt x="239" y="202"/>
                    <a:pt x="247" y="208"/>
                    <a:pt x="252" y="213"/>
                  </a:cubicBezTo>
                  <a:cubicBezTo>
                    <a:pt x="260" y="221"/>
                    <a:pt x="265" y="231"/>
                    <a:pt x="267" y="242"/>
                  </a:cubicBezTo>
                  <a:cubicBezTo>
                    <a:pt x="277" y="279"/>
                    <a:pt x="251" y="319"/>
                    <a:pt x="224" y="341"/>
                  </a:cubicBezTo>
                  <a:cubicBezTo>
                    <a:pt x="161" y="393"/>
                    <a:pt x="53" y="382"/>
                    <a:pt x="22" y="302"/>
                  </a:cubicBezTo>
                  <a:cubicBezTo>
                    <a:pt x="10" y="271"/>
                    <a:pt x="10" y="236"/>
                    <a:pt x="12" y="203"/>
                  </a:cubicBezTo>
                  <a:cubicBezTo>
                    <a:pt x="15" y="158"/>
                    <a:pt x="24" y="113"/>
                    <a:pt x="44" y="73"/>
                  </a:cubicBezTo>
                  <a:cubicBezTo>
                    <a:pt x="45" y="71"/>
                    <a:pt x="43" y="73"/>
                    <a:pt x="43" y="73"/>
                  </a:cubicBezTo>
                  <a:cubicBezTo>
                    <a:pt x="12" y="135"/>
                    <a:pt x="0" y="220"/>
                    <a:pt x="16" y="288"/>
                  </a:cubicBezTo>
                  <a:cubicBezTo>
                    <a:pt x="37" y="380"/>
                    <a:pt x="147" y="396"/>
                    <a:pt x="218" y="347"/>
                  </a:cubicBezTo>
                  <a:cubicBezTo>
                    <a:pt x="242" y="330"/>
                    <a:pt x="259" y="305"/>
                    <a:pt x="267" y="277"/>
                  </a:cubicBezTo>
                  <a:cubicBezTo>
                    <a:pt x="273" y="258"/>
                    <a:pt x="270" y="237"/>
                    <a:pt x="260" y="220"/>
                  </a:cubicBezTo>
                  <a:cubicBezTo>
                    <a:pt x="255" y="211"/>
                    <a:pt x="246" y="204"/>
                    <a:pt x="239" y="197"/>
                  </a:cubicBezTo>
                  <a:cubicBezTo>
                    <a:pt x="223" y="181"/>
                    <a:pt x="246" y="162"/>
                    <a:pt x="257" y="150"/>
                  </a:cubicBezTo>
                  <a:cubicBezTo>
                    <a:pt x="278" y="128"/>
                    <a:pt x="275" y="92"/>
                    <a:pt x="258" y="69"/>
                  </a:cubicBezTo>
                  <a:cubicBezTo>
                    <a:pt x="229" y="30"/>
                    <a:pt x="172" y="4"/>
                    <a:pt x="124" y="9"/>
                  </a:cubicBezTo>
                  <a:cubicBezTo>
                    <a:pt x="87" y="13"/>
                    <a:pt x="60" y="42"/>
                    <a:pt x="43" y="73"/>
                  </a:cubicBezTo>
                  <a:cubicBezTo>
                    <a:pt x="42" y="75"/>
                    <a:pt x="43" y="73"/>
                    <a:pt x="44" y="73"/>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7" name="Freeform 356"/>
            <p:cNvSpPr>
              <a:spLocks noEditPoints="1"/>
            </p:cNvSpPr>
            <p:nvPr/>
          </p:nvSpPr>
          <p:spPr bwMode="auto">
            <a:xfrm>
              <a:off x="1981863" y="3115258"/>
              <a:ext cx="374220" cy="508056"/>
            </a:xfrm>
            <a:custGeom>
              <a:avLst/>
              <a:gdLst>
                <a:gd name="T0" fmla="*/ 162 w 197"/>
                <a:gd name="T1" fmla="*/ 267 h 267"/>
                <a:gd name="T2" fmla="*/ 13 w 197"/>
                <a:gd name="T3" fmla="*/ 245 h 267"/>
                <a:gd name="T4" fmla="*/ 21 w 197"/>
                <a:gd name="T5" fmla="*/ 266 h 267"/>
                <a:gd name="T6" fmla="*/ 24 w 197"/>
                <a:gd name="T7" fmla="*/ 263 h 267"/>
                <a:gd name="T8" fmla="*/ 13 w 197"/>
                <a:gd name="T9" fmla="*/ 245 h 267"/>
                <a:gd name="T10" fmla="*/ 176 w 197"/>
                <a:gd name="T11" fmla="*/ 251 h 267"/>
                <a:gd name="T12" fmla="*/ 179 w 197"/>
                <a:gd name="T13" fmla="*/ 253 h 267"/>
                <a:gd name="T14" fmla="*/ 187 w 197"/>
                <a:gd name="T15" fmla="*/ 233 h 267"/>
                <a:gd name="T16" fmla="*/ 1 w 197"/>
                <a:gd name="T17" fmla="*/ 209 h 267"/>
                <a:gd name="T18" fmla="*/ 7 w 197"/>
                <a:gd name="T19" fmla="*/ 230 h 267"/>
                <a:gd name="T20" fmla="*/ 3 w 197"/>
                <a:gd name="T21" fmla="*/ 206 h 267"/>
                <a:gd name="T22" fmla="*/ 192 w 197"/>
                <a:gd name="T23" fmla="*/ 196 h 267"/>
                <a:gd name="T24" fmla="*/ 191 w 197"/>
                <a:gd name="T25" fmla="*/ 215 h 267"/>
                <a:gd name="T26" fmla="*/ 195 w 197"/>
                <a:gd name="T27" fmla="*/ 216 h 267"/>
                <a:gd name="T28" fmla="*/ 194 w 197"/>
                <a:gd name="T29" fmla="*/ 194 h 267"/>
                <a:gd name="T30" fmla="*/ 0 w 197"/>
                <a:gd name="T31" fmla="*/ 183 h 267"/>
                <a:gd name="T32" fmla="*/ 2 w 197"/>
                <a:gd name="T33" fmla="*/ 191 h 267"/>
                <a:gd name="T34" fmla="*/ 4 w 197"/>
                <a:gd name="T35" fmla="*/ 183 h 267"/>
                <a:gd name="T36" fmla="*/ 2 w 197"/>
                <a:gd name="T37" fmla="*/ 167 h 267"/>
                <a:gd name="T38" fmla="*/ 175 w 197"/>
                <a:gd name="T39" fmla="*/ 162 h 267"/>
                <a:gd name="T40" fmla="*/ 189 w 197"/>
                <a:gd name="T41" fmla="*/ 179 h 267"/>
                <a:gd name="T42" fmla="*/ 186 w 197"/>
                <a:gd name="T43" fmla="*/ 168 h 267"/>
                <a:gd name="T44" fmla="*/ 6 w 197"/>
                <a:gd name="T45" fmla="*/ 127 h 267"/>
                <a:gd name="T46" fmla="*/ 4 w 197"/>
                <a:gd name="T47" fmla="*/ 151 h 267"/>
                <a:gd name="T48" fmla="*/ 8 w 197"/>
                <a:gd name="T49" fmla="*/ 129 h 267"/>
                <a:gd name="T50" fmla="*/ 175 w 197"/>
                <a:gd name="T51" fmla="*/ 124 h 267"/>
                <a:gd name="T52" fmla="*/ 166 w 197"/>
                <a:gd name="T53" fmla="*/ 137 h 267"/>
                <a:gd name="T54" fmla="*/ 167 w 197"/>
                <a:gd name="T55" fmla="*/ 146 h 267"/>
                <a:gd name="T56" fmla="*/ 177 w 197"/>
                <a:gd name="T57" fmla="*/ 128 h 267"/>
                <a:gd name="T58" fmla="*/ 195 w 197"/>
                <a:gd name="T59" fmla="*/ 90 h 267"/>
                <a:gd name="T60" fmla="*/ 187 w 197"/>
                <a:gd name="T61" fmla="*/ 110 h 267"/>
                <a:gd name="T62" fmla="*/ 190 w 197"/>
                <a:gd name="T63" fmla="*/ 112 h 267"/>
                <a:gd name="T64" fmla="*/ 195 w 197"/>
                <a:gd name="T65" fmla="*/ 91 h 267"/>
                <a:gd name="T66" fmla="*/ 12 w 197"/>
                <a:gd name="T67" fmla="*/ 89 h 267"/>
                <a:gd name="T68" fmla="*/ 9 w 197"/>
                <a:gd name="T69" fmla="*/ 111 h 267"/>
                <a:gd name="T70" fmla="*/ 14 w 197"/>
                <a:gd name="T71" fmla="*/ 88 h 267"/>
                <a:gd name="T72" fmla="*/ 186 w 197"/>
                <a:gd name="T73" fmla="*/ 53 h 267"/>
                <a:gd name="T74" fmla="*/ 193 w 197"/>
                <a:gd name="T75" fmla="*/ 73 h 267"/>
                <a:gd name="T76" fmla="*/ 197 w 197"/>
                <a:gd name="T77" fmla="*/ 72 h 267"/>
                <a:gd name="T78" fmla="*/ 187 w 197"/>
                <a:gd name="T79" fmla="*/ 52 h 267"/>
                <a:gd name="T80" fmla="*/ 25 w 197"/>
                <a:gd name="T81" fmla="*/ 53 h 267"/>
                <a:gd name="T82" fmla="*/ 20 w 197"/>
                <a:gd name="T83" fmla="*/ 72 h 267"/>
                <a:gd name="T84" fmla="*/ 38 w 197"/>
                <a:gd name="T85" fmla="*/ 38 h 267"/>
                <a:gd name="T86" fmla="*/ 159 w 197"/>
                <a:gd name="T87" fmla="*/ 24 h 267"/>
                <a:gd name="T88" fmla="*/ 173 w 197"/>
                <a:gd name="T89" fmla="*/ 40 h 267"/>
                <a:gd name="T90" fmla="*/ 176 w 197"/>
                <a:gd name="T91" fmla="*/ 37 h 267"/>
                <a:gd name="T92" fmla="*/ 66 w 197"/>
                <a:gd name="T93" fmla="*/ 8 h 267"/>
                <a:gd name="T94" fmla="*/ 48 w 197"/>
                <a:gd name="T95" fmla="*/ 23 h 267"/>
                <a:gd name="T96" fmla="*/ 66 w 197"/>
                <a:gd name="T97" fmla="*/ 11 h 267"/>
                <a:gd name="T98" fmla="*/ 124 w 197"/>
                <a:gd name="T99" fmla="*/ 5 h 267"/>
                <a:gd name="T100" fmla="*/ 141 w 197"/>
                <a:gd name="T101" fmla="*/ 17 h 267"/>
                <a:gd name="T102" fmla="*/ 143 w 197"/>
                <a:gd name="T103" fmla="*/ 13 h 267"/>
                <a:gd name="T104" fmla="*/ 95 w 197"/>
                <a:gd name="T105" fmla="*/ 0 h 267"/>
                <a:gd name="T106" fmla="*/ 84 w 197"/>
                <a:gd name="T107" fmla="*/ 5 h 267"/>
                <a:gd name="T108" fmla="*/ 99 w 197"/>
                <a:gd name="T109" fmla="*/ 4 h 267"/>
                <a:gd name="T110" fmla="*/ 106 w 197"/>
                <a:gd name="T111" fmla="*/ 3 h 267"/>
                <a:gd name="T112" fmla="*/ 96 w 197"/>
                <a:gd name="T11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267">
                  <a:moveTo>
                    <a:pt x="164" y="265"/>
                  </a:moveTo>
                  <a:cubicBezTo>
                    <a:pt x="164" y="265"/>
                    <a:pt x="163" y="266"/>
                    <a:pt x="163" y="266"/>
                  </a:cubicBezTo>
                  <a:cubicBezTo>
                    <a:pt x="163" y="266"/>
                    <a:pt x="162" y="267"/>
                    <a:pt x="162" y="267"/>
                  </a:cubicBezTo>
                  <a:cubicBezTo>
                    <a:pt x="163" y="267"/>
                    <a:pt x="164" y="266"/>
                    <a:pt x="166" y="266"/>
                  </a:cubicBezTo>
                  <a:cubicBezTo>
                    <a:pt x="165" y="266"/>
                    <a:pt x="165" y="265"/>
                    <a:pt x="164" y="265"/>
                  </a:cubicBezTo>
                  <a:moveTo>
                    <a:pt x="13" y="245"/>
                  </a:moveTo>
                  <a:cubicBezTo>
                    <a:pt x="13" y="245"/>
                    <a:pt x="12" y="245"/>
                    <a:pt x="12" y="245"/>
                  </a:cubicBezTo>
                  <a:cubicBezTo>
                    <a:pt x="11" y="246"/>
                    <a:pt x="11" y="247"/>
                    <a:pt x="11" y="248"/>
                  </a:cubicBezTo>
                  <a:cubicBezTo>
                    <a:pt x="14" y="254"/>
                    <a:pt x="17" y="260"/>
                    <a:pt x="21" y="266"/>
                  </a:cubicBezTo>
                  <a:cubicBezTo>
                    <a:pt x="21" y="266"/>
                    <a:pt x="22" y="267"/>
                    <a:pt x="23" y="267"/>
                  </a:cubicBezTo>
                  <a:cubicBezTo>
                    <a:pt x="23" y="267"/>
                    <a:pt x="23" y="266"/>
                    <a:pt x="24" y="266"/>
                  </a:cubicBezTo>
                  <a:cubicBezTo>
                    <a:pt x="25" y="266"/>
                    <a:pt x="25" y="264"/>
                    <a:pt x="24" y="263"/>
                  </a:cubicBezTo>
                  <a:cubicBezTo>
                    <a:pt x="24" y="263"/>
                    <a:pt x="24" y="263"/>
                    <a:pt x="24" y="263"/>
                  </a:cubicBezTo>
                  <a:cubicBezTo>
                    <a:pt x="20" y="258"/>
                    <a:pt x="17" y="252"/>
                    <a:pt x="15" y="246"/>
                  </a:cubicBezTo>
                  <a:cubicBezTo>
                    <a:pt x="14" y="246"/>
                    <a:pt x="14" y="245"/>
                    <a:pt x="13" y="245"/>
                  </a:cubicBezTo>
                  <a:moveTo>
                    <a:pt x="187" y="233"/>
                  </a:moveTo>
                  <a:cubicBezTo>
                    <a:pt x="186" y="233"/>
                    <a:pt x="185" y="233"/>
                    <a:pt x="185" y="234"/>
                  </a:cubicBezTo>
                  <a:cubicBezTo>
                    <a:pt x="182" y="240"/>
                    <a:pt x="179" y="246"/>
                    <a:pt x="176" y="251"/>
                  </a:cubicBezTo>
                  <a:cubicBezTo>
                    <a:pt x="175" y="252"/>
                    <a:pt x="175" y="253"/>
                    <a:pt x="176" y="254"/>
                  </a:cubicBezTo>
                  <a:cubicBezTo>
                    <a:pt x="177" y="254"/>
                    <a:pt x="177" y="254"/>
                    <a:pt x="177" y="254"/>
                  </a:cubicBezTo>
                  <a:cubicBezTo>
                    <a:pt x="178" y="254"/>
                    <a:pt x="179" y="254"/>
                    <a:pt x="179" y="253"/>
                  </a:cubicBezTo>
                  <a:cubicBezTo>
                    <a:pt x="183" y="248"/>
                    <a:pt x="186" y="242"/>
                    <a:pt x="189" y="235"/>
                  </a:cubicBezTo>
                  <a:cubicBezTo>
                    <a:pt x="189" y="234"/>
                    <a:pt x="189" y="233"/>
                    <a:pt x="188" y="233"/>
                  </a:cubicBezTo>
                  <a:cubicBezTo>
                    <a:pt x="187" y="233"/>
                    <a:pt x="187" y="233"/>
                    <a:pt x="187" y="233"/>
                  </a:cubicBezTo>
                  <a:moveTo>
                    <a:pt x="3" y="206"/>
                  </a:moveTo>
                  <a:cubicBezTo>
                    <a:pt x="3" y="206"/>
                    <a:pt x="3" y="206"/>
                    <a:pt x="3" y="206"/>
                  </a:cubicBezTo>
                  <a:cubicBezTo>
                    <a:pt x="2" y="207"/>
                    <a:pt x="1" y="208"/>
                    <a:pt x="1" y="209"/>
                  </a:cubicBezTo>
                  <a:cubicBezTo>
                    <a:pt x="2" y="215"/>
                    <a:pt x="3" y="222"/>
                    <a:pt x="5" y="229"/>
                  </a:cubicBezTo>
                  <a:cubicBezTo>
                    <a:pt x="5" y="230"/>
                    <a:pt x="6" y="230"/>
                    <a:pt x="7" y="230"/>
                  </a:cubicBezTo>
                  <a:cubicBezTo>
                    <a:pt x="7" y="230"/>
                    <a:pt x="7" y="230"/>
                    <a:pt x="7" y="230"/>
                  </a:cubicBezTo>
                  <a:cubicBezTo>
                    <a:pt x="8" y="230"/>
                    <a:pt x="9" y="229"/>
                    <a:pt x="9" y="228"/>
                  </a:cubicBezTo>
                  <a:cubicBezTo>
                    <a:pt x="7" y="221"/>
                    <a:pt x="6" y="215"/>
                    <a:pt x="5" y="208"/>
                  </a:cubicBezTo>
                  <a:cubicBezTo>
                    <a:pt x="5" y="207"/>
                    <a:pt x="4" y="206"/>
                    <a:pt x="3" y="206"/>
                  </a:cubicBezTo>
                  <a:moveTo>
                    <a:pt x="194" y="194"/>
                  </a:moveTo>
                  <a:cubicBezTo>
                    <a:pt x="194" y="194"/>
                    <a:pt x="194" y="194"/>
                    <a:pt x="194" y="194"/>
                  </a:cubicBezTo>
                  <a:cubicBezTo>
                    <a:pt x="193" y="194"/>
                    <a:pt x="192" y="195"/>
                    <a:pt x="192" y="196"/>
                  </a:cubicBezTo>
                  <a:cubicBezTo>
                    <a:pt x="192" y="196"/>
                    <a:pt x="192" y="196"/>
                    <a:pt x="192" y="196"/>
                  </a:cubicBezTo>
                  <a:cubicBezTo>
                    <a:pt x="192" y="198"/>
                    <a:pt x="192" y="200"/>
                    <a:pt x="192" y="201"/>
                  </a:cubicBezTo>
                  <a:cubicBezTo>
                    <a:pt x="192" y="206"/>
                    <a:pt x="192" y="211"/>
                    <a:pt x="191" y="215"/>
                  </a:cubicBezTo>
                  <a:cubicBezTo>
                    <a:pt x="191" y="216"/>
                    <a:pt x="191" y="217"/>
                    <a:pt x="192" y="218"/>
                  </a:cubicBezTo>
                  <a:cubicBezTo>
                    <a:pt x="193" y="218"/>
                    <a:pt x="193" y="218"/>
                    <a:pt x="193" y="218"/>
                  </a:cubicBezTo>
                  <a:cubicBezTo>
                    <a:pt x="194" y="218"/>
                    <a:pt x="195" y="217"/>
                    <a:pt x="195" y="216"/>
                  </a:cubicBezTo>
                  <a:cubicBezTo>
                    <a:pt x="196" y="211"/>
                    <a:pt x="196" y="206"/>
                    <a:pt x="196" y="201"/>
                  </a:cubicBezTo>
                  <a:cubicBezTo>
                    <a:pt x="196" y="200"/>
                    <a:pt x="196" y="198"/>
                    <a:pt x="196" y="196"/>
                  </a:cubicBezTo>
                  <a:cubicBezTo>
                    <a:pt x="196" y="195"/>
                    <a:pt x="195" y="194"/>
                    <a:pt x="194" y="194"/>
                  </a:cubicBezTo>
                  <a:moveTo>
                    <a:pt x="2" y="167"/>
                  </a:moveTo>
                  <a:cubicBezTo>
                    <a:pt x="1" y="167"/>
                    <a:pt x="0" y="167"/>
                    <a:pt x="0" y="168"/>
                  </a:cubicBezTo>
                  <a:cubicBezTo>
                    <a:pt x="0" y="173"/>
                    <a:pt x="0" y="178"/>
                    <a:pt x="0" y="183"/>
                  </a:cubicBezTo>
                  <a:cubicBezTo>
                    <a:pt x="0" y="185"/>
                    <a:pt x="0" y="187"/>
                    <a:pt x="0" y="189"/>
                  </a:cubicBezTo>
                  <a:cubicBezTo>
                    <a:pt x="0" y="190"/>
                    <a:pt x="1" y="191"/>
                    <a:pt x="2" y="191"/>
                  </a:cubicBezTo>
                  <a:cubicBezTo>
                    <a:pt x="2" y="191"/>
                    <a:pt x="2" y="191"/>
                    <a:pt x="2" y="191"/>
                  </a:cubicBezTo>
                  <a:cubicBezTo>
                    <a:pt x="3" y="190"/>
                    <a:pt x="4" y="190"/>
                    <a:pt x="4" y="188"/>
                  </a:cubicBezTo>
                  <a:cubicBezTo>
                    <a:pt x="4" y="188"/>
                    <a:pt x="4" y="188"/>
                    <a:pt x="4" y="188"/>
                  </a:cubicBezTo>
                  <a:cubicBezTo>
                    <a:pt x="4" y="187"/>
                    <a:pt x="4" y="185"/>
                    <a:pt x="4" y="183"/>
                  </a:cubicBezTo>
                  <a:cubicBezTo>
                    <a:pt x="4" y="178"/>
                    <a:pt x="4" y="173"/>
                    <a:pt x="4" y="169"/>
                  </a:cubicBezTo>
                  <a:cubicBezTo>
                    <a:pt x="4" y="167"/>
                    <a:pt x="3" y="167"/>
                    <a:pt x="2" y="167"/>
                  </a:cubicBezTo>
                  <a:cubicBezTo>
                    <a:pt x="2" y="167"/>
                    <a:pt x="2" y="167"/>
                    <a:pt x="2" y="167"/>
                  </a:cubicBezTo>
                  <a:moveTo>
                    <a:pt x="177" y="159"/>
                  </a:moveTo>
                  <a:cubicBezTo>
                    <a:pt x="176" y="159"/>
                    <a:pt x="176" y="159"/>
                    <a:pt x="175" y="159"/>
                  </a:cubicBezTo>
                  <a:cubicBezTo>
                    <a:pt x="175" y="160"/>
                    <a:pt x="175" y="161"/>
                    <a:pt x="175" y="162"/>
                  </a:cubicBezTo>
                  <a:cubicBezTo>
                    <a:pt x="178" y="165"/>
                    <a:pt x="181" y="167"/>
                    <a:pt x="183" y="171"/>
                  </a:cubicBezTo>
                  <a:cubicBezTo>
                    <a:pt x="185" y="173"/>
                    <a:pt x="186" y="175"/>
                    <a:pt x="187" y="177"/>
                  </a:cubicBezTo>
                  <a:cubicBezTo>
                    <a:pt x="187" y="178"/>
                    <a:pt x="188" y="179"/>
                    <a:pt x="189" y="179"/>
                  </a:cubicBezTo>
                  <a:cubicBezTo>
                    <a:pt x="190" y="178"/>
                    <a:pt x="190" y="178"/>
                    <a:pt x="190" y="178"/>
                  </a:cubicBezTo>
                  <a:cubicBezTo>
                    <a:pt x="191" y="178"/>
                    <a:pt x="191" y="177"/>
                    <a:pt x="191" y="176"/>
                  </a:cubicBezTo>
                  <a:cubicBezTo>
                    <a:pt x="189" y="173"/>
                    <a:pt x="188" y="171"/>
                    <a:pt x="186" y="168"/>
                  </a:cubicBezTo>
                  <a:cubicBezTo>
                    <a:pt x="184" y="165"/>
                    <a:pt x="181" y="162"/>
                    <a:pt x="178" y="159"/>
                  </a:cubicBezTo>
                  <a:cubicBezTo>
                    <a:pt x="178" y="159"/>
                    <a:pt x="177" y="159"/>
                    <a:pt x="177" y="159"/>
                  </a:cubicBezTo>
                  <a:moveTo>
                    <a:pt x="6" y="127"/>
                  </a:moveTo>
                  <a:cubicBezTo>
                    <a:pt x="5" y="127"/>
                    <a:pt x="4" y="127"/>
                    <a:pt x="4" y="128"/>
                  </a:cubicBezTo>
                  <a:cubicBezTo>
                    <a:pt x="3" y="135"/>
                    <a:pt x="2" y="141"/>
                    <a:pt x="2" y="148"/>
                  </a:cubicBezTo>
                  <a:cubicBezTo>
                    <a:pt x="2" y="149"/>
                    <a:pt x="2" y="150"/>
                    <a:pt x="4" y="151"/>
                  </a:cubicBezTo>
                  <a:cubicBezTo>
                    <a:pt x="4" y="151"/>
                    <a:pt x="4" y="151"/>
                    <a:pt x="4" y="151"/>
                  </a:cubicBezTo>
                  <a:cubicBezTo>
                    <a:pt x="5" y="151"/>
                    <a:pt x="6" y="150"/>
                    <a:pt x="6" y="149"/>
                  </a:cubicBezTo>
                  <a:cubicBezTo>
                    <a:pt x="6" y="142"/>
                    <a:pt x="7" y="135"/>
                    <a:pt x="8" y="129"/>
                  </a:cubicBezTo>
                  <a:cubicBezTo>
                    <a:pt x="8" y="128"/>
                    <a:pt x="7" y="127"/>
                    <a:pt x="6" y="127"/>
                  </a:cubicBezTo>
                  <a:cubicBezTo>
                    <a:pt x="6" y="127"/>
                    <a:pt x="6" y="127"/>
                    <a:pt x="6" y="127"/>
                  </a:cubicBezTo>
                  <a:moveTo>
                    <a:pt x="175" y="124"/>
                  </a:moveTo>
                  <a:cubicBezTo>
                    <a:pt x="175" y="124"/>
                    <a:pt x="174" y="125"/>
                    <a:pt x="174" y="125"/>
                  </a:cubicBezTo>
                  <a:cubicBezTo>
                    <a:pt x="174" y="125"/>
                    <a:pt x="174" y="125"/>
                    <a:pt x="174" y="125"/>
                  </a:cubicBezTo>
                  <a:cubicBezTo>
                    <a:pt x="171" y="129"/>
                    <a:pt x="168" y="133"/>
                    <a:pt x="166" y="137"/>
                  </a:cubicBezTo>
                  <a:cubicBezTo>
                    <a:pt x="165" y="140"/>
                    <a:pt x="165" y="142"/>
                    <a:pt x="165" y="144"/>
                  </a:cubicBezTo>
                  <a:cubicBezTo>
                    <a:pt x="165" y="145"/>
                    <a:pt x="166" y="146"/>
                    <a:pt x="167" y="146"/>
                  </a:cubicBezTo>
                  <a:cubicBezTo>
                    <a:pt x="167" y="146"/>
                    <a:pt x="167" y="146"/>
                    <a:pt x="167" y="146"/>
                  </a:cubicBezTo>
                  <a:cubicBezTo>
                    <a:pt x="168" y="146"/>
                    <a:pt x="169" y="145"/>
                    <a:pt x="169" y="144"/>
                  </a:cubicBezTo>
                  <a:cubicBezTo>
                    <a:pt x="169" y="142"/>
                    <a:pt x="169" y="141"/>
                    <a:pt x="170" y="138"/>
                  </a:cubicBezTo>
                  <a:cubicBezTo>
                    <a:pt x="171" y="135"/>
                    <a:pt x="174" y="131"/>
                    <a:pt x="177" y="128"/>
                  </a:cubicBezTo>
                  <a:cubicBezTo>
                    <a:pt x="178" y="127"/>
                    <a:pt x="178" y="126"/>
                    <a:pt x="177" y="125"/>
                  </a:cubicBezTo>
                  <a:cubicBezTo>
                    <a:pt x="176" y="125"/>
                    <a:pt x="176" y="124"/>
                    <a:pt x="175" y="124"/>
                  </a:cubicBezTo>
                  <a:moveTo>
                    <a:pt x="195" y="90"/>
                  </a:moveTo>
                  <a:cubicBezTo>
                    <a:pt x="194" y="90"/>
                    <a:pt x="193" y="91"/>
                    <a:pt x="193" y="92"/>
                  </a:cubicBezTo>
                  <a:cubicBezTo>
                    <a:pt x="192" y="96"/>
                    <a:pt x="191" y="100"/>
                    <a:pt x="190" y="105"/>
                  </a:cubicBezTo>
                  <a:cubicBezTo>
                    <a:pt x="189" y="106"/>
                    <a:pt x="188" y="108"/>
                    <a:pt x="187" y="110"/>
                  </a:cubicBezTo>
                  <a:cubicBezTo>
                    <a:pt x="186" y="111"/>
                    <a:pt x="186" y="112"/>
                    <a:pt x="187" y="113"/>
                  </a:cubicBezTo>
                  <a:cubicBezTo>
                    <a:pt x="188" y="113"/>
                    <a:pt x="188" y="113"/>
                    <a:pt x="188" y="113"/>
                  </a:cubicBezTo>
                  <a:cubicBezTo>
                    <a:pt x="189" y="113"/>
                    <a:pt x="190" y="113"/>
                    <a:pt x="190" y="112"/>
                  </a:cubicBezTo>
                  <a:cubicBezTo>
                    <a:pt x="191" y="110"/>
                    <a:pt x="193" y="108"/>
                    <a:pt x="193" y="106"/>
                  </a:cubicBezTo>
                  <a:cubicBezTo>
                    <a:pt x="195" y="102"/>
                    <a:pt x="196" y="97"/>
                    <a:pt x="197" y="93"/>
                  </a:cubicBezTo>
                  <a:cubicBezTo>
                    <a:pt x="197" y="92"/>
                    <a:pt x="196" y="91"/>
                    <a:pt x="195" y="91"/>
                  </a:cubicBezTo>
                  <a:cubicBezTo>
                    <a:pt x="195" y="90"/>
                    <a:pt x="195" y="90"/>
                    <a:pt x="195" y="90"/>
                  </a:cubicBezTo>
                  <a:moveTo>
                    <a:pt x="14" y="87"/>
                  </a:moveTo>
                  <a:cubicBezTo>
                    <a:pt x="13" y="87"/>
                    <a:pt x="12" y="88"/>
                    <a:pt x="12" y="89"/>
                  </a:cubicBezTo>
                  <a:cubicBezTo>
                    <a:pt x="10" y="96"/>
                    <a:pt x="8" y="102"/>
                    <a:pt x="7" y="109"/>
                  </a:cubicBezTo>
                  <a:cubicBezTo>
                    <a:pt x="7" y="110"/>
                    <a:pt x="8" y="111"/>
                    <a:pt x="9" y="111"/>
                  </a:cubicBezTo>
                  <a:cubicBezTo>
                    <a:pt x="9" y="111"/>
                    <a:pt x="9" y="111"/>
                    <a:pt x="9" y="111"/>
                  </a:cubicBezTo>
                  <a:cubicBezTo>
                    <a:pt x="10" y="111"/>
                    <a:pt x="11" y="110"/>
                    <a:pt x="11" y="109"/>
                  </a:cubicBezTo>
                  <a:cubicBezTo>
                    <a:pt x="12" y="103"/>
                    <a:pt x="14" y="97"/>
                    <a:pt x="16" y="90"/>
                  </a:cubicBezTo>
                  <a:cubicBezTo>
                    <a:pt x="16" y="89"/>
                    <a:pt x="15" y="88"/>
                    <a:pt x="14" y="88"/>
                  </a:cubicBezTo>
                  <a:cubicBezTo>
                    <a:pt x="14" y="87"/>
                    <a:pt x="14" y="87"/>
                    <a:pt x="14" y="87"/>
                  </a:cubicBezTo>
                  <a:moveTo>
                    <a:pt x="187" y="52"/>
                  </a:moveTo>
                  <a:cubicBezTo>
                    <a:pt x="187" y="52"/>
                    <a:pt x="186" y="52"/>
                    <a:pt x="186" y="53"/>
                  </a:cubicBezTo>
                  <a:cubicBezTo>
                    <a:pt x="185" y="53"/>
                    <a:pt x="185" y="54"/>
                    <a:pt x="185" y="55"/>
                  </a:cubicBezTo>
                  <a:cubicBezTo>
                    <a:pt x="186" y="56"/>
                    <a:pt x="186" y="56"/>
                    <a:pt x="186" y="56"/>
                  </a:cubicBezTo>
                  <a:cubicBezTo>
                    <a:pt x="189" y="61"/>
                    <a:pt x="191" y="67"/>
                    <a:pt x="193" y="73"/>
                  </a:cubicBezTo>
                  <a:cubicBezTo>
                    <a:pt x="193" y="74"/>
                    <a:pt x="194" y="75"/>
                    <a:pt x="195" y="75"/>
                  </a:cubicBezTo>
                  <a:cubicBezTo>
                    <a:pt x="195" y="75"/>
                    <a:pt x="195" y="75"/>
                    <a:pt x="195" y="75"/>
                  </a:cubicBezTo>
                  <a:cubicBezTo>
                    <a:pt x="196" y="74"/>
                    <a:pt x="197" y="73"/>
                    <a:pt x="197" y="72"/>
                  </a:cubicBezTo>
                  <a:cubicBezTo>
                    <a:pt x="195" y="66"/>
                    <a:pt x="193" y="60"/>
                    <a:pt x="189" y="54"/>
                  </a:cubicBezTo>
                  <a:cubicBezTo>
                    <a:pt x="189" y="53"/>
                    <a:pt x="189" y="53"/>
                    <a:pt x="189" y="53"/>
                  </a:cubicBezTo>
                  <a:cubicBezTo>
                    <a:pt x="188" y="53"/>
                    <a:pt x="188" y="52"/>
                    <a:pt x="187" y="52"/>
                  </a:cubicBezTo>
                  <a:moveTo>
                    <a:pt x="37" y="34"/>
                  </a:moveTo>
                  <a:cubicBezTo>
                    <a:pt x="36" y="34"/>
                    <a:pt x="35" y="35"/>
                    <a:pt x="35" y="35"/>
                  </a:cubicBezTo>
                  <a:cubicBezTo>
                    <a:pt x="31" y="41"/>
                    <a:pt x="28" y="47"/>
                    <a:pt x="25" y="53"/>
                  </a:cubicBezTo>
                  <a:cubicBezTo>
                    <a:pt x="22" y="58"/>
                    <a:pt x="20" y="64"/>
                    <a:pt x="18" y="70"/>
                  </a:cubicBezTo>
                  <a:cubicBezTo>
                    <a:pt x="17" y="71"/>
                    <a:pt x="18" y="72"/>
                    <a:pt x="19" y="72"/>
                  </a:cubicBezTo>
                  <a:cubicBezTo>
                    <a:pt x="20" y="72"/>
                    <a:pt x="20" y="72"/>
                    <a:pt x="20" y="72"/>
                  </a:cubicBezTo>
                  <a:cubicBezTo>
                    <a:pt x="20" y="72"/>
                    <a:pt x="21" y="72"/>
                    <a:pt x="22" y="71"/>
                  </a:cubicBezTo>
                  <a:cubicBezTo>
                    <a:pt x="24" y="65"/>
                    <a:pt x="26" y="60"/>
                    <a:pt x="28" y="55"/>
                  </a:cubicBezTo>
                  <a:cubicBezTo>
                    <a:pt x="31" y="49"/>
                    <a:pt x="34" y="43"/>
                    <a:pt x="38" y="38"/>
                  </a:cubicBezTo>
                  <a:cubicBezTo>
                    <a:pt x="39" y="37"/>
                    <a:pt x="39" y="35"/>
                    <a:pt x="38" y="35"/>
                  </a:cubicBezTo>
                  <a:cubicBezTo>
                    <a:pt x="37" y="35"/>
                    <a:pt x="37" y="34"/>
                    <a:pt x="37" y="34"/>
                  </a:cubicBezTo>
                  <a:moveTo>
                    <a:pt x="159" y="24"/>
                  </a:moveTo>
                  <a:cubicBezTo>
                    <a:pt x="159" y="24"/>
                    <a:pt x="158" y="24"/>
                    <a:pt x="158" y="25"/>
                  </a:cubicBezTo>
                  <a:cubicBezTo>
                    <a:pt x="157" y="25"/>
                    <a:pt x="157" y="27"/>
                    <a:pt x="158" y="27"/>
                  </a:cubicBezTo>
                  <a:cubicBezTo>
                    <a:pt x="163" y="31"/>
                    <a:pt x="168" y="36"/>
                    <a:pt x="173" y="40"/>
                  </a:cubicBezTo>
                  <a:cubicBezTo>
                    <a:pt x="173" y="41"/>
                    <a:pt x="174" y="41"/>
                    <a:pt x="174" y="41"/>
                  </a:cubicBezTo>
                  <a:cubicBezTo>
                    <a:pt x="175" y="41"/>
                    <a:pt x="175" y="41"/>
                    <a:pt x="176" y="40"/>
                  </a:cubicBezTo>
                  <a:cubicBezTo>
                    <a:pt x="177" y="39"/>
                    <a:pt x="177" y="38"/>
                    <a:pt x="176" y="37"/>
                  </a:cubicBezTo>
                  <a:cubicBezTo>
                    <a:pt x="171" y="33"/>
                    <a:pt x="166" y="28"/>
                    <a:pt x="160" y="24"/>
                  </a:cubicBezTo>
                  <a:cubicBezTo>
                    <a:pt x="160" y="24"/>
                    <a:pt x="160" y="24"/>
                    <a:pt x="159" y="24"/>
                  </a:cubicBezTo>
                  <a:moveTo>
                    <a:pt x="66" y="8"/>
                  </a:moveTo>
                  <a:cubicBezTo>
                    <a:pt x="65" y="8"/>
                    <a:pt x="65" y="8"/>
                    <a:pt x="65" y="8"/>
                  </a:cubicBezTo>
                  <a:cubicBezTo>
                    <a:pt x="59" y="11"/>
                    <a:pt x="53" y="15"/>
                    <a:pt x="48" y="20"/>
                  </a:cubicBezTo>
                  <a:cubicBezTo>
                    <a:pt x="47" y="20"/>
                    <a:pt x="47" y="22"/>
                    <a:pt x="48" y="23"/>
                  </a:cubicBezTo>
                  <a:cubicBezTo>
                    <a:pt x="48" y="23"/>
                    <a:pt x="49" y="23"/>
                    <a:pt x="49" y="23"/>
                  </a:cubicBezTo>
                  <a:cubicBezTo>
                    <a:pt x="50" y="23"/>
                    <a:pt x="50" y="23"/>
                    <a:pt x="51" y="23"/>
                  </a:cubicBezTo>
                  <a:cubicBezTo>
                    <a:pt x="56" y="18"/>
                    <a:pt x="61" y="14"/>
                    <a:pt x="66" y="11"/>
                  </a:cubicBezTo>
                  <a:cubicBezTo>
                    <a:pt x="67" y="11"/>
                    <a:pt x="68" y="10"/>
                    <a:pt x="67" y="9"/>
                  </a:cubicBezTo>
                  <a:cubicBezTo>
                    <a:pt x="67" y="8"/>
                    <a:pt x="66" y="8"/>
                    <a:pt x="66" y="8"/>
                  </a:cubicBezTo>
                  <a:moveTo>
                    <a:pt x="124" y="5"/>
                  </a:moveTo>
                  <a:cubicBezTo>
                    <a:pt x="123" y="5"/>
                    <a:pt x="122" y="6"/>
                    <a:pt x="122" y="7"/>
                  </a:cubicBezTo>
                  <a:cubicBezTo>
                    <a:pt x="122" y="8"/>
                    <a:pt x="122" y="9"/>
                    <a:pt x="123" y="9"/>
                  </a:cubicBezTo>
                  <a:cubicBezTo>
                    <a:pt x="129" y="11"/>
                    <a:pt x="135" y="14"/>
                    <a:pt x="141" y="17"/>
                  </a:cubicBezTo>
                  <a:cubicBezTo>
                    <a:pt x="142" y="17"/>
                    <a:pt x="142" y="17"/>
                    <a:pt x="142" y="17"/>
                  </a:cubicBezTo>
                  <a:cubicBezTo>
                    <a:pt x="143" y="17"/>
                    <a:pt x="144" y="17"/>
                    <a:pt x="144" y="16"/>
                  </a:cubicBezTo>
                  <a:cubicBezTo>
                    <a:pt x="144" y="15"/>
                    <a:pt x="144" y="14"/>
                    <a:pt x="143" y="13"/>
                  </a:cubicBezTo>
                  <a:cubicBezTo>
                    <a:pt x="137" y="10"/>
                    <a:pt x="131" y="7"/>
                    <a:pt x="124" y="5"/>
                  </a:cubicBezTo>
                  <a:cubicBezTo>
                    <a:pt x="124" y="5"/>
                    <a:pt x="124" y="5"/>
                    <a:pt x="124" y="5"/>
                  </a:cubicBezTo>
                  <a:moveTo>
                    <a:pt x="95" y="0"/>
                  </a:moveTo>
                  <a:cubicBezTo>
                    <a:pt x="91" y="0"/>
                    <a:pt x="88" y="1"/>
                    <a:pt x="84" y="1"/>
                  </a:cubicBezTo>
                  <a:cubicBezTo>
                    <a:pt x="83" y="1"/>
                    <a:pt x="82" y="2"/>
                    <a:pt x="82" y="4"/>
                  </a:cubicBezTo>
                  <a:cubicBezTo>
                    <a:pt x="83" y="5"/>
                    <a:pt x="83" y="5"/>
                    <a:pt x="84" y="5"/>
                  </a:cubicBezTo>
                  <a:cubicBezTo>
                    <a:pt x="85" y="5"/>
                    <a:pt x="85" y="5"/>
                    <a:pt x="85" y="5"/>
                  </a:cubicBezTo>
                  <a:cubicBezTo>
                    <a:pt x="88" y="5"/>
                    <a:pt x="92" y="4"/>
                    <a:pt x="96" y="4"/>
                  </a:cubicBezTo>
                  <a:cubicBezTo>
                    <a:pt x="97" y="4"/>
                    <a:pt x="98" y="4"/>
                    <a:pt x="99" y="4"/>
                  </a:cubicBezTo>
                  <a:cubicBezTo>
                    <a:pt x="101" y="5"/>
                    <a:pt x="102" y="5"/>
                    <a:pt x="104" y="5"/>
                  </a:cubicBezTo>
                  <a:cubicBezTo>
                    <a:pt x="104" y="5"/>
                    <a:pt x="104" y="5"/>
                    <a:pt x="104" y="5"/>
                  </a:cubicBezTo>
                  <a:cubicBezTo>
                    <a:pt x="105" y="5"/>
                    <a:pt x="106" y="4"/>
                    <a:pt x="106" y="3"/>
                  </a:cubicBezTo>
                  <a:cubicBezTo>
                    <a:pt x="106" y="2"/>
                    <a:pt x="106" y="1"/>
                    <a:pt x="105" y="1"/>
                  </a:cubicBezTo>
                  <a:cubicBezTo>
                    <a:pt x="103" y="1"/>
                    <a:pt x="101" y="1"/>
                    <a:pt x="99" y="0"/>
                  </a:cubicBezTo>
                  <a:cubicBezTo>
                    <a:pt x="98" y="0"/>
                    <a:pt x="97" y="0"/>
                    <a:pt x="96" y="0"/>
                  </a:cubicBezTo>
                  <a:cubicBezTo>
                    <a:pt x="95" y="0"/>
                    <a:pt x="95" y="0"/>
                    <a:pt x="95"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1" name="Freeform 360"/>
            <p:cNvSpPr/>
            <p:nvPr/>
          </p:nvSpPr>
          <p:spPr bwMode="auto">
            <a:xfrm>
              <a:off x="2083346" y="3064452"/>
              <a:ext cx="253709" cy="288957"/>
            </a:xfrm>
            <a:custGeom>
              <a:avLst/>
              <a:gdLst>
                <a:gd name="T0" fmla="*/ 8 w 134"/>
                <a:gd name="T1" fmla="*/ 96 h 152"/>
                <a:gd name="T2" fmla="*/ 101 w 134"/>
                <a:gd name="T3" fmla="*/ 132 h 152"/>
                <a:gd name="T4" fmla="*/ 32 w 134"/>
                <a:gd name="T5" fmla="*/ 147 h 152"/>
                <a:gd name="T6" fmla="*/ 8 w 134"/>
                <a:gd name="T7" fmla="*/ 96 h 152"/>
                <a:gd name="T8" fmla="*/ 6 w 134"/>
                <a:gd name="T9" fmla="*/ 98 h 152"/>
                <a:gd name="T10" fmla="*/ 12 w 134"/>
                <a:gd name="T11" fmla="*/ 142 h 152"/>
                <a:gd name="T12" fmla="*/ 53 w 134"/>
                <a:gd name="T13" fmla="*/ 148 h 152"/>
                <a:gd name="T14" fmla="*/ 109 w 134"/>
                <a:gd name="T15" fmla="*/ 121 h 152"/>
                <a:gd name="T16" fmla="*/ 43 w 134"/>
                <a:gd name="T17" fmla="*/ 56 h 152"/>
                <a:gd name="T18" fmla="*/ 7 w 134"/>
                <a:gd name="T19" fmla="*/ 98 h 152"/>
                <a:gd name="T20" fmla="*/ 8 w 134"/>
                <a:gd name="T21"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52">
                  <a:moveTo>
                    <a:pt x="8" y="96"/>
                  </a:moveTo>
                  <a:cubicBezTo>
                    <a:pt x="43" y="0"/>
                    <a:pt x="134" y="106"/>
                    <a:pt x="101" y="132"/>
                  </a:cubicBezTo>
                  <a:cubicBezTo>
                    <a:pt x="85" y="145"/>
                    <a:pt x="52" y="149"/>
                    <a:pt x="32" y="147"/>
                  </a:cubicBezTo>
                  <a:cubicBezTo>
                    <a:pt x="4" y="145"/>
                    <a:pt x="2" y="119"/>
                    <a:pt x="8" y="96"/>
                  </a:cubicBezTo>
                  <a:cubicBezTo>
                    <a:pt x="8" y="96"/>
                    <a:pt x="7" y="97"/>
                    <a:pt x="6" y="98"/>
                  </a:cubicBezTo>
                  <a:cubicBezTo>
                    <a:pt x="3" y="112"/>
                    <a:pt x="0" y="130"/>
                    <a:pt x="12" y="142"/>
                  </a:cubicBezTo>
                  <a:cubicBezTo>
                    <a:pt x="22" y="152"/>
                    <a:pt x="40" y="150"/>
                    <a:pt x="53" y="148"/>
                  </a:cubicBezTo>
                  <a:cubicBezTo>
                    <a:pt x="70" y="146"/>
                    <a:pt x="104" y="142"/>
                    <a:pt x="109" y="121"/>
                  </a:cubicBezTo>
                  <a:cubicBezTo>
                    <a:pt x="116" y="88"/>
                    <a:pt x="76" y="46"/>
                    <a:pt x="43" y="56"/>
                  </a:cubicBezTo>
                  <a:cubicBezTo>
                    <a:pt x="26" y="61"/>
                    <a:pt x="13" y="81"/>
                    <a:pt x="7" y="98"/>
                  </a:cubicBezTo>
                  <a:cubicBezTo>
                    <a:pt x="6" y="98"/>
                    <a:pt x="7" y="96"/>
                    <a:pt x="8" y="96"/>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2" name="Freeform 361"/>
            <p:cNvSpPr/>
            <p:nvPr/>
          </p:nvSpPr>
          <p:spPr bwMode="auto">
            <a:xfrm>
              <a:off x="2080175" y="3418504"/>
              <a:ext cx="204553" cy="214336"/>
            </a:xfrm>
            <a:custGeom>
              <a:avLst/>
              <a:gdLst>
                <a:gd name="T0" fmla="*/ 2 w 107"/>
                <a:gd name="T1" fmla="*/ 61 h 113"/>
                <a:gd name="T2" fmla="*/ 55 w 107"/>
                <a:gd name="T3" fmla="*/ 13 h 113"/>
                <a:gd name="T4" fmla="*/ 104 w 107"/>
                <a:gd name="T5" fmla="*/ 68 h 113"/>
                <a:gd name="T6" fmla="*/ 38 w 107"/>
                <a:gd name="T7" fmla="*/ 106 h 113"/>
                <a:gd name="T8" fmla="*/ 2 w 107"/>
                <a:gd name="T9" fmla="*/ 61 h 113"/>
                <a:gd name="T10" fmla="*/ 0 w 107"/>
                <a:gd name="T11" fmla="*/ 63 h 113"/>
                <a:gd name="T12" fmla="*/ 15 w 107"/>
                <a:gd name="T13" fmla="*/ 105 h 113"/>
                <a:gd name="T14" fmla="*/ 60 w 107"/>
                <a:gd name="T15" fmla="*/ 102 h 113"/>
                <a:gd name="T16" fmla="*/ 106 w 107"/>
                <a:gd name="T17" fmla="*/ 60 h 113"/>
                <a:gd name="T18" fmla="*/ 27 w 107"/>
                <a:gd name="T19" fmla="*/ 15 h 113"/>
                <a:gd name="T20" fmla="*/ 0 w 107"/>
                <a:gd name="T21" fmla="*/ 63 h 113"/>
                <a:gd name="T22" fmla="*/ 2 w 107"/>
                <a:gd name="T23" fmla="*/ 6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13">
                  <a:moveTo>
                    <a:pt x="2" y="61"/>
                  </a:moveTo>
                  <a:cubicBezTo>
                    <a:pt x="5" y="33"/>
                    <a:pt x="25" y="7"/>
                    <a:pt x="55" y="13"/>
                  </a:cubicBezTo>
                  <a:cubicBezTo>
                    <a:pt x="78" y="18"/>
                    <a:pt x="106" y="43"/>
                    <a:pt x="104" y="68"/>
                  </a:cubicBezTo>
                  <a:cubicBezTo>
                    <a:pt x="103" y="89"/>
                    <a:pt x="54" y="104"/>
                    <a:pt x="38" y="106"/>
                  </a:cubicBezTo>
                  <a:cubicBezTo>
                    <a:pt x="9" y="111"/>
                    <a:pt x="0" y="86"/>
                    <a:pt x="2" y="61"/>
                  </a:cubicBezTo>
                  <a:cubicBezTo>
                    <a:pt x="2" y="62"/>
                    <a:pt x="0" y="63"/>
                    <a:pt x="0" y="63"/>
                  </a:cubicBezTo>
                  <a:cubicBezTo>
                    <a:pt x="0" y="79"/>
                    <a:pt x="0" y="96"/>
                    <a:pt x="15" y="105"/>
                  </a:cubicBezTo>
                  <a:cubicBezTo>
                    <a:pt x="28" y="113"/>
                    <a:pt x="47" y="107"/>
                    <a:pt x="60" y="102"/>
                  </a:cubicBezTo>
                  <a:cubicBezTo>
                    <a:pt x="78" y="95"/>
                    <a:pt x="107" y="83"/>
                    <a:pt x="106" y="60"/>
                  </a:cubicBezTo>
                  <a:cubicBezTo>
                    <a:pt x="104" y="27"/>
                    <a:pt x="55" y="0"/>
                    <a:pt x="27" y="15"/>
                  </a:cubicBezTo>
                  <a:cubicBezTo>
                    <a:pt x="11" y="24"/>
                    <a:pt x="3" y="47"/>
                    <a:pt x="0" y="63"/>
                  </a:cubicBezTo>
                  <a:cubicBezTo>
                    <a:pt x="0" y="63"/>
                    <a:pt x="1" y="62"/>
                    <a:pt x="2" y="61"/>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1" name="组合 4"/>
          <p:cNvGrpSpPr/>
          <p:nvPr/>
        </p:nvGrpSpPr>
        <p:grpSpPr>
          <a:xfrm>
            <a:off x="4787654" y="3617383"/>
            <a:ext cx="626533" cy="770467"/>
            <a:chOff x="2212827" y="4096403"/>
            <a:chExt cx="624841" cy="769407"/>
          </a:xfrm>
        </p:grpSpPr>
        <p:sp>
          <p:nvSpPr>
            <p:cNvPr id="438" name="Freeform 387"/>
            <p:cNvSpPr/>
            <p:nvPr/>
          </p:nvSpPr>
          <p:spPr bwMode="auto">
            <a:xfrm>
              <a:off x="2287364" y="4118613"/>
              <a:ext cx="550304" cy="747197"/>
            </a:xfrm>
            <a:custGeom>
              <a:avLst/>
              <a:gdLst>
                <a:gd name="T0" fmla="*/ 209 w 290"/>
                <a:gd name="T1" fmla="*/ 123 h 392"/>
                <a:gd name="T2" fmla="*/ 265 w 290"/>
                <a:gd name="T3" fmla="*/ 132 h 392"/>
                <a:gd name="T4" fmla="*/ 273 w 290"/>
                <a:gd name="T5" fmla="*/ 68 h 392"/>
                <a:gd name="T6" fmla="*/ 213 w 290"/>
                <a:gd name="T7" fmla="*/ 25 h 392"/>
                <a:gd name="T8" fmla="*/ 28 w 290"/>
                <a:gd name="T9" fmla="*/ 111 h 392"/>
                <a:gd name="T10" fmla="*/ 4 w 290"/>
                <a:gd name="T11" fmla="*/ 174 h 392"/>
                <a:gd name="T12" fmla="*/ 7 w 290"/>
                <a:gd name="T13" fmla="*/ 267 h 392"/>
                <a:gd name="T14" fmla="*/ 173 w 290"/>
                <a:gd name="T15" fmla="*/ 379 h 392"/>
                <a:gd name="T16" fmla="*/ 240 w 290"/>
                <a:gd name="T17" fmla="*/ 352 h 392"/>
                <a:gd name="T18" fmla="*/ 270 w 290"/>
                <a:gd name="T19" fmla="*/ 309 h 392"/>
                <a:gd name="T20" fmla="*/ 216 w 290"/>
                <a:gd name="T21" fmla="*/ 293 h 392"/>
                <a:gd name="T22" fmla="*/ 127 w 290"/>
                <a:gd name="T23" fmla="*/ 307 h 392"/>
                <a:gd name="T24" fmla="*/ 71 w 290"/>
                <a:gd name="T25" fmla="*/ 226 h 392"/>
                <a:gd name="T26" fmla="*/ 90 w 290"/>
                <a:gd name="T27" fmla="*/ 149 h 392"/>
                <a:gd name="T28" fmla="*/ 138 w 290"/>
                <a:gd name="T29" fmla="*/ 108 h 392"/>
                <a:gd name="T30" fmla="*/ 209 w 290"/>
                <a:gd name="T31" fmla="*/ 12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0" h="392">
                  <a:moveTo>
                    <a:pt x="209" y="123"/>
                  </a:moveTo>
                  <a:cubicBezTo>
                    <a:pt x="225" y="130"/>
                    <a:pt x="248" y="141"/>
                    <a:pt x="265" y="132"/>
                  </a:cubicBezTo>
                  <a:cubicBezTo>
                    <a:pt x="290" y="120"/>
                    <a:pt x="285" y="86"/>
                    <a:pt x="273" y="68"/>
                  </a:cubicBezTo>
                  <a:cubicBezTo>
                    <a:pt x="259" y="47"/>
                    <a:pt x="237" y="33"/>
                    <a:pt x="213" y="25"/>
                  </a:cubicBezTo>
                  <a:cubicBezTo>
                    <a:pt x="141" y="0"/>
                    <a:pt x="62" y="47"/>
                    <a:pt x="28" y="111"/>
                  </a:cubicBezTo>
                  <a:cubicBezTo>
                    <a:pt x="17" y="129"/>
                    <a:pt x="8" y="153"/>
                    <a:pt x="4" y="174"/>
                  </a:cubicBezTo>
                  <a:cubicBezTo>
                    <a:pt x="0" y="203"/>
                    <a:pt x="0" y="240"/>
                    <a:pt x="7" y="267"/>
                  </a:cubicBezTo>
                  <a:cubicBezTo>
                    <a:pt x="28" y="343"/>
                    <a:pt x="93" y="392"/>
                    <a:pt x="173" y="379"/>
                  </a:cubicBezTo>
                  <a:cubicBezTo>
                    <a:pt x="197" y="375"/>
                    <a:pt x="221" y="366"/>
                    <a:pt x="240" y="352"/>
                  </a:cubicBezTo>
                  <a:cubicBezTo>
                    <a:pt x="254" y="342"/>
                    <a:pt x="272" y="328"/>
                    <a:pt x="270" y="309"/>
                  </a:cubicBezTo>
                  <a:cubicBezTo>
                    <a:pt x="267" y="282"/>
                    <a:pt x="232" y="287"/>
                    <a:pt x="216" y="293"/>
                  </a:cubicBezTo>
                  <a:cubicBezTo>
                    <a:pt x="188" y="303"/>
                    <a:pt x="157" y="313"/>
                    <a:pt x="127" y="307"/>
                  </a:cubicBezTo>
                  <a:cubicBezTo>
                    <a:pt x="93" y="299"/>
                    <a:pt x="73" y="259"/>
                    <a:pt x="71" y="226"/>
                  </a:cubicBezTo>
                  <a:cubicBezTo>
                    <a:pt x="70" y="201"/>
                    <a:pt x="78" y="171"/>
                    <a:pt x="90" y="149"/>
                  </a:cubicBezTo>
                  <a:cubicBezTo>
                    <a:pt x="100" y="131"/>
                    <a:pt x="117" y="114"/>
                    <a:pt x="138" y="108"/>
                  </a:cubicBezTo>
                  <a:cubicBezTo>
                    <a:pt x="164" y="100"/>
                    <a:pt x="186" y="111"/>
                    <a:pt x="209" y="123"/>
                  </a:cubicBezTo>
                </a:path>
              </a:pathLst>
            </a:custGeom>
            <a:solidFill>
              <a:schemeClr val="accent3">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0" name="Freeform 389"/>
            <p:cNvSpPr>
              <a:spLocks noEditPoints="1"/>
            </p:cNvSpPr>
            <p:nvPr/>
          </p:nvSpPr>
          <p:spPr bwMode="auto">
            <a:xfrm>
              <a:off x="2374588" y="4667509"/>
              <a:ext cx="428191" cy="160227"/>
            </a:xfrm>
            <a:custGeom>
              <a:avLst/>
              <a:gdLst>
                <a:gd name="T0" fmla="*/ 115 w 225"/>
                <a:gd name="T1" fmla="*/ 50 h 84"/>
                <a:gd name="T2" fmla="*/ 113 w 225"/>
                <a:gd name="T3" fmla="*/ 49 h 84"/>
                <a:gd name="T4" fmla="*/ 114 w 225"/>
                <a:gd name="T5" fmla="*/ 46 h 84"/>
                <a:gd name="T6" fmla="*/ 134 w 225"/>
                <a:gd name="T7" fmla="*/ 44 h 84"/>
                <a:gd name="T8" fmla="*/ 134 w 225"/>
                <a:gd name="T9" fmla="*/ 44 h 84"/>
                <a:gd name="T10" fmla="*/ 136 w 225"/>
                <a:gd name="T11" fmla="*/ 46 h 84"/>
                <a:gd name="T12" fmla="*/ 135 w 225"/>
                <a:gd name="T13" fmla="*/ 48 h 84"/>
                <a:gd name="T14" fmla="*/ 115 w 225"/>
                <a:gd name="T15" fmla="*/ 50 h 84"/>
                <a:gd name="T16" fmla="*/ 115 w 225"/>
                <a:gd name="T17" fmla="*/ 50 h 84"/>
                <a:gd name="T18" fmla="*/ 95 w 225"/>
                <a:gd name="T19" fmla="*/ 50 h 84"/>
                <a:gd name="T20" fmla="*/ 94 w 225"/>
                <a:gd name="T21" fmla="*/ 50 h 84"/>
                <a:gd name="T22" fmla="*/ 74 w 225"/>
                <a:gd name="T23" fmla="*/ 47 h 84"/>
                <a:gd name="T24" fmla="*/ 73 w 225"/>
                <a:gd name="T25" fmla="*/ 45 h 84"/>
                <a:gd name="T26" fmla="*/ 75 w 225"/>
                <a:gd name="T27" fmla="*/ 43 h 84"/>
                <a:gd name="T28" fmla="*/ 75 w 225"/>
                <a:gd name="T29" fmla="*/ 43 h 84"/>
                <a:gd name="T30" fmla="*/ 95 w 225"/>
                <a:gd name="T31" fmla="*/ 46 h 84"/>
                <a:gd name="T32" fmla="*/ 97 w 225"/>
                <a:gd name="T33" fmla="*/ 48 h 84"/>
                <a:gd name="T34" fmla="*/ 95 w 225"/>
                <a:gd name="T35" fmla="*/ 50 h 84"/>
                <a:gd name="T36" fmla="*/ 154 w 225"/>
                <a:gd name="T37" fmla="*/ 43 h 84"/>
                <a:gd name="T38" fmla="*/ 152 w 225"/>
                <a:gd name="T39" fmla="*/ 42 h 84"/>
                <a:gd name="T40" fmla="*/ 153 w 225"/>
                <a:gd name="T41" fmla="*/ 39 h 84"/>
                <a:gd name="T42" fmla="*/ 172 w 225"/>
                <a:gd name="T43" fmla="*/ 33 h 84"/>
                <a:gd name="T44" fmla="*/ 173 w 225"/>
                <a:gd name="T45" fmla="*/ 33 h 84"/>
                <a:gd name="T46" fmla="*/ 175 w 225"/>
                <a:gd name="T47" fmla="*/ 34 h 84"/>
                <a:gd name="T48" fmla="*/ 174 w 225"/>
                <a:gd name="T49" fmla="*/ 37 h 84"/>
                <a:gd name="T50" fmla="*/ 154 w 225"/>
                <a:gd name="T51" fmla="*/ 43 h 84"/>
                <a:gd name="T52" fmla="*/ 154 w 225"/>
                <a:gd name="T53" fmla="*/ 43 h 84"/>
                <a:gd name="T54" fmla="*/ 195 w 225"/>
                <a:gd name="T55" fmla="*/ 0 h 84"/>
                <a:gd name="T56" fmla="*/ 170 w 225"/>
                <a:gd name="T57" fmla="*/ 5 h 84"/>
                <a:gd name="T58" fmla="*/ 170 w 225"/>
                <a:gd name="T59" fmla="*/ 5 h 84"/>
                <a:gd name="T60" fmla="*/ 167 w 225"/>
                <a:gd name="T61" fmla="*/ 6 h 84"/>
                <a:gd name="T62" fmla="*/ 167 w 225"/>
                <a:gd name="T63" fmla="*/ 6 h 84"/>
                <a:gd name="T64" fmla="*/ 166 w 225"/>
                <a:gd name="T65" fmla="*/ 6 h 84"/>
                <a:gd name="T66" fmla="*/ 110 w 225"/>
                <a:gd name="T67" fmla="*/ 20 h 84"/>
                <a:gd name="T68" fmla="*/ 54 w 225"/>
                <a:gd name="T69" fmla="*/ 36 h 84"/>
                <a:gd name="T70" fmla="*/ 57 w 225"/>
                <a:gd name="T71" fmla="*/ 37 h 84"/>
                <a:gd name="T72" fmla="*/ 58 w 225"/>
                <a:gd name="T73" fmla="*/ 40 h 84"/>
                <a:gd name="T74" fmla="*/ 56 w 225"/>
                <a:gd name="T75" fmla="*/ 41 h 84"/>
                <a:gd name="T76" fmla="*/ 55 w 225"/>
                <a:gd name="T77" fmla="*/ 41 h 84"/>
                <a:gd name="T78" fmla="*/ 48 w 225"/>
                <a:gd name="T79" fmla="*/ 38 h 84"/>
                <a:gd name="T80" fmla="*/ 0 w 225"/>
                <a:gd name="T81" fmla="*/ 46 h 84"/>
                <a:gd name="T82" fmla="*/ 47 w 225"/>
                <a:gd name="T83" fmla="*/ 76 h 84"/>
                <a:gd name="T84" fmla="*/ 97 w 225"/>
                <a:gd name="T85" fmla="*/ 84 h 84"/>
                <a:gd name="T86" fmla="*/ 193 w 225"/>
                <a:gd name="T87" fmla="*/ 52 h 84"/>
                <a:gd name="T88" fmla="*/ 215 w 225"/>
                <a:gd name="T89" fmla="*/ 5 h 84"/>
                <a:gd name="T90" fmla="*/ 195 w 225"/>
                <a:gd name="T9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84">
                  <a:moveTo>
                    <a:pt x="115" y="50"/>
                  </a:moveTo>
                  <a:cubicBezTo>
                    <a:pt x="113" y="50"/>
                    <a:pt x="113" y="50"/>
                    <a:pt x="113" y="49"/>
                  </a:cubicBezTo>
                  <a:cubicBezTo>
                    <a:pt x="112" y="47"/>
                    <a:pt x="113" y="46"/>
                    <a:pt x="114" y="46"/>
                  </a:cubicBezTo>
                  <a:cubicBezTo>
                    <a:pt x="121" y="46"/>
                    <a:pt x="127" y="45"/>
                    <a:pt x="134" y="44"/>
                  </a:cubicBezTo>
                  <a:cubicBezTo>
                    <a:pt x="134" y="44"/>
                    <a:pt x="134" y="44"/>
                    <a:pt x="134" y="44"/>
                  </a:cubicBezTo>
                  <a:cubicBezTo>
                    <a:pt x="135" y="44"/>
                    <a:pt x="136" y="45"/>
                    <a:pt x="136" y="46"/>
                  </a:cubicBezTo>
                  <a:cubicBezTo>
                    <a:pt x="137" y="47"/>
                    <a:pt x="136" y="48"/>
                    <a:pt x="135" y="48"/>
                  </a:cubicBezTo>
                  <a:cubicBezTo>
                    <a:pt x="128" y="49"/>
                    <a:pt x="121" y="50"/>
                    <a:pt x="115" y="50"/>
                  </a:cubicBezTo>
                  <a:cubicBezTo>
                    <a:pt x="115" y="50"/>
                    <a:pt x="115" y="50"/>
                    <a:pt x="115" y="50"/>
                  </a:cubicBezTo>
                  <a:moveTo>
                    <a:pt x="95" y="50"/>
                  </a:moveTo>
                  <a:cubicBezTo>
                    <a:pt x="94" y="50"/>
                    <a:pt x="94" y="50"/>
                    <a:pt x="94" y="50"/>
                  </a:cubicBezTo>
                  <a:cubicBezTo>
                    <a:pt x="87" y="50"/>
                    <a:pt x="81" y="49"/>
                    <a:pt x="74" y="47"/>
                  </a:cubicBezTo>
                  <a:cubicBezTo>
                    <a:pt x="73" y="47"/>
                    <a:pt x="73" y="46"/>
                    <a:pt x="73" y="45"/>
                  </a:cubicBezTo>
                  <a:cubicBezTo>
                    <a:pt x="73" y="44"/>
                    <a:pt x="74" y="43"/>
                    <a:pt x="75" y="43"/>
                  </a:cubicBezTo>
                  <a:cubicBezTo>
                    <a:pt x="75" y="43"/>
                    <a:pt x="75" y="43"/>
                    <a:pt x="75" y="43"/>
                  </a:cubicBezTo>
                  <a:cubicBezTo>
                    <a:pt x="81" y="45"/>
                    <a:pt x="88" y="46"/>
                    <a:pt x="95" y="46"/>
                  </a:cubicBezTo>
                  <a:cubicBezTo>
                    <a:pt x="96" y="46"/>
                    <a:pt x="97" y="47"/>
                    <a:pt x="97" y="48"/>
                  </a:cubicBezTo>
                  <a:cubicBezTo>
                    <a:pt x="96" y="50"/>
                    <a:pt x="96" y="50"/>
                    <a:pt x="95" y="50"/>
                  </a:cubicBezTo>
                  <a:moveTo>
                    <a:pt x="154" y="43"/>
                  </a:moveTo>
                  <a:cubicBezTo>
                    <a:pt x="153" y="43"/>
                    <a:pt x="152" y="43"/>
                    <a:pt x="152" y="42"/>
                  </a:cubicBezTo>
                  <a:cubicBezTo>
                    <a:pt x="152" y="41"/>
                    <a:pt x="152" y="40"/>
                    <a:pt x="153" y="39"/>
                  </a:cubicBezTo>
                  <a:cubicBezTo>
                    <a:pt x="159" y="38"/>
                    <a:pt x="166" y="36"/>
                    <a:pt x="172" y="33"/>
                  </a:cubicBezTo>
                  <a:cubicBezTo>
                    <a:pt x="172" y="33"/>
                    <a:pt x="173" y="33"/>
                    <a:pt x="173" y="33"/>
                  </a:cubicBezTo>
                  <a:cubicBezTo>
                    <a:pt x="174" y="33"/>
                    <a:pt x="174" y="33"/>
                    <a:pt x="175" y="34"/>
                  </a:cubicBezTo>
                  <a:cubicBezTo>
                    <a:pt x="175" y="35"/>
                    <a:pt x="175" y="36"/>
                    <a:pt x="174" y="37"/>
                  </a:cubicBezTo>
                  <a:cubicBezTo>
                    <a:pt x="167" y="39"/>
                    <a:pt x="161" y="41"/>
                    <a:pt x="154" y="43"/>
                  </a:cubicBezTo>
                  <a:cubicBezTo>
                    <a:pt x="154" y="43"/>
                    <a:pt x="154" y="43"/>
                    <a:pt x="154" y="43"/>
                  </a:cubicBezTo>
                  <a:moveTo>
                    <a:pt x="195" y="0"/>
                  </a:moveTo>
                  <a:cubicBezTo>
                    <a:pt x="186" y="0"/>
                    <a:pt x="176" y="2"/>
                    <a:pt x="170" y="5"/>
                  </a:cubicBezTo>
                  <a:cubicBezTo>
                    <a:pt x="170" y="5"/>
                    <a:pt x="170" y="5"/>
                    <a:pt x="170" y="5"/>
                  </a:cubicBezTo>
                  <a:cubicBezTo>
                    <a:pt x="169" y="5"/>
                    <a:pt x="168" y="6"/>
                    <a:pt x="167" y="6"/>
                  </a:cubicBezTo>
                  <a:cubicBezTo>
                    <a:pt x="167" y="6"/>
                    <a:pt x="167" y="6"/>
                    <a:pt x="167" y="6"/>
                  </a:cubicBezTo>
                  <a:cubicBezTo>
                    <a:pt x="167" y="6"/>
                    <a:pt x="166" y="6"/>
                    <a:pt x="166" y="6"/>
                  </a:cubicBezTo>
                  <a:cubicBezTo>
                    <a:pt x="149" y="13"/>
                    <a:pt x="129" y="19"/>
                    <a:pt x="110" y="20"/>
                  </a:cubicBezTo>
                  <a:cubicBezTo>
                    <a:pt x="92" y="27"/>
                    <a:pt x="73" y="32"/>
                    <a:pt x="54" y="36"/>
                  </a:cubicBezTo>
                  <a:cubicBezTo>
                    <a:pt x="55" y="37"/>
                    <a:pt x="56" y="37"/>
                    <a:pt x="57" y="37"/>
                  </a:cubicBezTo>
                  <a:cubicBezTo>
                    <a:pt x="58" y="38"/>
                    <a:pt x="58" y="39"/>
                    <a:pt x="58" y="40"/>
                  </a:cubicBezTo>
                  <a:cubicBezTo>
                    <a:pt x="57" y="41"/>
                    <a:pt x="57" y="41"/>
                    <a:pt x="56" y="41"/>
                  </a:cubicBezTo>
                  <a:cubicBezTo>
                    <a:pt x="55" y="41"/>
                    <a:pt x="55" y="41"/>
                    <a:pt x="55" y="41"/>
                  </a:cubicBezTo>
                  <a:cubicBezTo>
                    <a:pt x="53" y="40"/>
                    <a:pt x="50" y="39"/>
                    <a:pt x="48" y="38"/>
                  </a:cubicBezTo>
                  <a:cubicBezTo>
                    <a:pt x="32" y="41"/>
                    <a:pt x="16" y="44"/>
                    <a:pt x="0" y="46"/>
                  </a:cubicBezTo>
                  <a:cubicBezTo>
                    <a:pt x="13" y="59"/>
                    <a:pt x="29" y="70"/>
                    <a:pt x="47" y="76"/>
                  </a:cubicBezTo>
                  <a:cubicBezTo>
                    <a:pt x="63" y="81"/>
                    <a:pt x="80" y="84"/>
                    <a:pt x="97" y="84"/>
                  </a:cubicBezTo>
                  <a:cubicBezTo>
                    <a:pt x="131" y="84"/>
                    <a:pt x="166" y="73"/>
                    <a:pt x="193" y="52"/>
                  </a:cubicBezTo>
                  <a:cubicBezTo>
                    <a:pt x="205" y="43"/>
                    <a:pt x="225" y="20"/>
                    <a:pt x="215" y="5"/>
                  </a:cubicBezTo>
                  <a:cubicBezTo>
                    <a:pt x="210" y="2"/>
                    <a:pt x="202" y="0"/>
                    <a:pt x="19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3" name="Freeform 392"/>
            <p:cNvSpPr/>
            <p:nvPr/>
          </p:nvSpPr>
          <p:spPr bwMode="auto">
            <a:xfrm>
              <a:off x="2212827" y="4096403"/>
              <a:ext cx="623256" cy="748783"/>
            </a:xfrm>
            <a:custGeom>
              <a:avLst/>
              <a:gdLst>
                <a:gd name="T0" fmla="*/ 241 w 328"/>
                <a:gd name="T1" fmla="*/ 128 h 393"/>
                <a:gd name="T2" fmla="*/ 313 w 328"/>
                <a:gd name="T3" fmla="*/ 119 h 393"/>
                <a:gd name="T4" fmla="*/ 247 w 328"/>
                <a:gd name="T5" fmla="*/ 28 h 393"/>
                <a:gd name="T6" fmla="*/ 54 w 328"/>
                <a:gd name="T7" fmla="*/ 127 h 393"/>
                <a:gd name="T8" fmla="*/ 113 w 328"/>
                <a:gd name="T9" fmla="*/ 370 h 393"/>
                <a:gd name="T10" fmla="*/ 244 w 328"/>
                <a:gd name="T11" fmla="*/ 373 h 393"/>
                <a:gd name="T12" fmla="*/ 303 w 328"/>
                <a:gd name="T13" fmla="*/ 313 h 393"/>
                <a:gd name="T14" fmla="*/ 249 w 328"/>
                <a:gd name="T15" fmla="*/ 296 h 393"/>
                <a:gd name="T16" fmla="*/ 133 w 328"/>
                <a:gd name="T17" fmla="*/ 295 h 393"/>
                <a:gd name="T18" fmla="*/ 108 w 328"/>
                <a:gd name="T19" fmla="*/ 193 h 393"/>
                <a:gd name="T20" fmla="*/ 177 w 328"/>
                <a:gd name="T21" fmla="*/ 112 h 393"/>
                <a:gd name="T22" fmla="*/ 241 w 328"/>
                <a:gd name="T23" fmla="*/ 128 h 393"/>
                <a:gd name="T24" fmla="*/ 242 w 328"/>
                <a:gd name="T25" fmla="*/ 126 h 393"/>
                <a:gd name="T26" fmla="*/ 165 w 328"/>
                <a:gd name="T27" fmla="*/ 113 h 393"/>
                <a:gd name="T28" fmla="*/ 126 w 328"/>
                <a:gd name="T29" fmla="*/ 148 h 393"/>
                <a:gd name="T30" fmla="*/ 105 w 328"/>
                <a:gd name="T31" fmla="*/ 246 h 393"/>
                <a:gd name="T32" fmla="*/ 136 w 328"/>
                <a:gd name="T33" fmla="*/ 301 h 393"/>
                <a:gd name="T34" fmla="*/ 214 w 328"/>
                <a:gd name="T35" fmla="*/ 309 h 393"/>
                <a:gd name="T36" fmla="*/ 274 w 328"/>
                <a:gd name="T37" fmla="*/ 294 h 393"/>
                <a:gd name="T38" fmla="*/ 295 w 328"/>
                <a:gd name="T39" fmla="*/ 300 h 393"/>
                <a:gd name="T40" fmla="*/ 278 w 328"/>
                <a:gd name="T41" fmla="*/ 352 h 393"/>
                <a:gd name="T42" fmla="*/ 132 w 328"/>
                <a:gd name="T43" fmla="*/ 376 h 393"/>
                <a:gd name="T44" fmla="*/ 46 w 328"/>
                <a:gd name="T45" fmla="*/ 286 h 393"/>
                <a:gd name="T46" fmla="*/ 217 w 328"/>
                <a:gd name="T47" fmla="*/ 24 h 393"/>
                <a:gd name="T48" fmla="*/ 307 w 328"/>
                <a:gd name="T49" fmla="*/ 77 h 393"/>
                <a:gd name="T50" fmla="*/ 293 w 328"/>
                <a:gd name="T51" fmla="*/ 137 h 393"/>
                <a:gd name="T52" fmla="*/ 242 w 328"/>
                <a:gd name="T53" fmla="*/ 126 h 393"/>
                <a:gd name="T54" fmla="*/ 241 w 328"/>
                <a:gd name="T55" fmla="*/ 12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8" h="393">
                  <a:moveTo>
                    <a:pt x="241" y="128"/>
                  </a:moveTo>
                  <a:cubicBezTo>
                    <a:pt x="263" y="139"/>
                    <a:pt x="303" y="151"/>
                    <a:pt x="313" y="119"/>
                  </a:cubicBezTo>
                  <a:cubicBezTo>
                    <a:pt x="328" y="75"/>
                    <a:pt x="283" y="42"/>
                    <a:pt x="247" y="28"/>
                  </a:cubicBezTo>
                  <a:cubicBezTo>
                    <a:pt x="169" y="0"/>
                    <a:pt x="86" y="58"/>
                    <a:pt x="54" y="127"/>
                  </a:cubicBezTo>
                  <a:cubicBezTo>
                    <a:pt x="16" y="210"/>
                    <a:pt x="28" y="321"/>
                    <a:pt x="113" y="370"/>
                  </a:cubicBezTo>
                  <a:cubicBezTo>
                    <a:pt x="152" y="392"/>
                    <a:pt x="203" y="391"/>
                    <a:pt x="244" y="373"/>
                  </a:cubicBezTo>
                  <a:cubicBezTo>
                    <a:pt x="267" y="362"/>
                    <a:pt x="303" y="343"/>
                    <a:pt x="303" y="313"/>
                  </a:cubicBezTo>
                  <a:cubicBezTo>
                    <a:pt x="303" y="286"/>
                    <a:pt x="265" y="291"/>
                    <a:pt x="249" y="296"/>
                  </a:cubicBezTo>
                  <a:cubicBezTo>
                    <a:pt x="212" y="309"/>
                    <a:pt x="167" y="324"/>
                    <a:pt x="133" y="295"/>
                  </a:cubicBezTo>
                  <a:cubicBezTo>
                    <a:pt x="104" y="270"/>
                    <a:pt x="100" y="227"/>
                    <a:pt x="108" y="193"/>
                  </a:cubicBezTo>
                  <a:cubicBezTo>
                    <a:pt x="116" y="155"/>
                    <a:pt x="139" y="120"/>
                    <a:pt x="177" y="112"/>
                  </a:cubicBezTo>
                  <a:cubicBezTo>
                    <a:pt x="199" y="106"/>
                    <a:pt x="222" y="118"/>
                    <a:pt x="241" y="128"/>
                  </a:cubicBezTo>
                  <a:cubicBezTo>
                    <a:pt x="242" y="126"/>
                    <a:pt x="242" y="126"/>
                    <a:pt x="242" y="126"/>
                  </a:cubicBezTo>
                  <a:cubicBezTo>
                    <a:pt x="217" y="113"/>
                    <a:pt x="193" y="103"/>
                    <a:pt x="165" y="113"/>
                  </a:cubicBezTo>
                  <a:cubicBezTo>
                    <a:pt x="148" y="119"/>
                    <a:pt x="136" y="134"/>
                    <a:pt x="126" y="148"/>
                  </a:cubicBezTo>
                  <a:cubicBezTo>
                    <a:pt x="107" y="176"/>
                    <a:pt x="99" y="214"/>
                    <a:pt x="105" y="246"/>
                  </a:cubicBezTo>
                  <a:cubicBezTo>
                    <a:pt x="109" y="267"/>
                    <a:pt x="120" y="287"/>
                    <a:pt x="136" y="301"/>
                  </a:cubicBezTo>
                  <a:cubicBezTo>
                    <a:pt x="157" y="319"/>
                    <a:pt x="189" y="315"/>
                    <a:pt x="214" y="309"/>
                  </a:cubicBezTo>
                  <a:cubicBezTo>
                    <a:pt x="235" y="304"/>
                    <a:pt x="253" y="294"/>
                    <a:pt x="274" y="294"/>
                  </a:cubicBezTo>
                  <a:cubicBezTo>
                    <a:pt x="282" y="293"/>
                    <a:pt x="289" y="296"/>
                    <a:pt x="295" y="300"/>
                  </a:cubicBezTo>
                  <a:cubicBezTo>
                    <a:pt x="314" y="315"/>
                    <a:pt x="291" y="341"/>
                    <a:pt x="278" y="352"/>
                  </a:cubicBezTo>
                  <a:cubicBezTo>
                    <a:pt x="237" y="384"/>
                    <a:pt x="181" y="393"/>
                    <a:pt x="132" y="376"/>
                  </a:cubicBezTo>
                  <a:cubicBezTo>
                    <a:pt x="91" y="361"/>
                    <a:pt x="61" y="326"/>
                    <a:pt x="46" y="286"/>
                  </a:cubicBezTo>
                  <a:cubicBezTo>
                    <a:pt x="0" y="172"/>
                    <a:pt x="86" y="14"/>
                    <a:pt x="217" y="24"/>
                  </a:cubicBezTo>
                  <a:cubicBezTo>
                    <a:pt x="252" y="27"/>
                    <a:pt x="289" y="47"/>
                    <a:pt x="307" y="77"/>
                  </a:cubicBezTo>
                  <a:cubicBezTo>
                    <a:pt x="320" y="97"/>
                    <a:pt x="318" y="128"/>
                    <a:pt x="293" y="137"/>
                  </a:cubicBezTo>
                  <a:cubicBezTo>
                    <a:pt x="277" y="143"/>
                    <a:pt x="256" y="133"/>
                    <a:pt x="242" y="126"/>
                  </a:cubicBezTo>
                  <a:cubicBezTo>
                    <a:pt x="241" y="128"/>
                    <a:pt x="241" y="128"/>
                    <a:pt x="241" y="128"/>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4" name="Freeform 393"/>
            <p:cNvSpPr>
              <a:spLocks noEditPoints="1"/>
            </p:cNvSpPr>
            <p:nvPr/>
          </p:nvSpPr>
          <p:spPr bwMode="auto">
            <a:xfrm>
              <a:off x="2344456" y="4228075"/>
              <a:ext cx="418675" cy="512408"/>
            </a:xfrm>
            <a:custGeom>
              <a:avLst/>
              <a:gdLst>
                <a:gd name="T0" fmla="*/ 53 w 221"/>
                <a:gd name="T1" fmla="*/ 260 h 269"/>
                <a:gd name="T2" fmla="*/ 64 w 221"/>
                <a:gd name="T3" fmla="*/ 269 h 269"/>
                <a:gd name="T4" fmla="*/ 55 w 221"/>
                <a:gd name="T5" fmla="*/ 259 h 269"/>
                <a:gd name="T6" fmla="*/ 26 w 221"/>
                <a:gd name="T7" fmla="*/ 231 h 269"/>
                <a:gd name="T8" fmla="*/ 24 w 221"/>
                <a:gd name="T9" fmla="*/ 234 h 269"/>
                <a:gd name="T10" fmla="*/ 39 w 221"/>
                <a:gd name="T11" fmla="*/ 250 h 269"/>
                <a:gd name="T12" fmla="*/ 40 w 221"/>
                <a:gd name="T13" fmla="*/ 247 h 269"/>
                <a:gd name="T14" fmla="*/ 26 w 221"/>
                <a:gd name="T15" fmla="*/ 231 h 269"/>
                <a:gd name="T16" fmla="*/ 7 w 221"/>
                <a:gd name="T17" fmla="*/ 196 h 269"/>
                <a:gd name="T18" fmla="*/ 14 w 221"/>
                <a:gd name="T19" fmla="*/ 217 h 269"/>
                <a:gd name="T20" fmla="*/ 16 w 221"/>
                <a:gd name="T21" fmla="*/ 218 h 269"/>
                <a:gd name="T22" fmla="*/ 10 w 221"/>
                <a:gd name="T23" fmla="*/ 197 h 269"/>
                <a:gd name="T24" fmla="*/ 2 w 221"/>
                <a:gd name="T25" fmla="*/ 156 h 269"/>
                <a:gd name="T26" fmla="*/ 0 w 221"/>
                <a:gd name="T27" fmla="*/ 158 h 269"/>
                <a:gd name="T28" fmla="*/ 4 w 221"/>
                <a:gd name="T29" fmla="*/ 180 h 269"/>
                <a:gd name="T30" fmla="*/ 6 w 221"/>
                <a:gd name="T31" fmla="*/ 178 h 269"/>
                <a:gd name="T32" fmla="*/ 2 w 221"/>
                <a:gd name="T33" fmla="*/ 156 h 269"/>
                <a:gd name="T34" fmla="*/ 4 w 221"/>
                <a:gd name="T35" fmla="*/ 118 h 269"/>
                <a:gd name="T36" fmla="*/ 3 w 221"/>
                <a:gd name="T37" fmla="*/ 140 h 269"/>
                <a:gd name="T38" fmla="*/ 5 w 221"/>
                <a:gd name="T39" fmla="*/ 138 h 269"/>
                <a:gd name="T40" fmla="*/ 7 w 221"/>
                <a:gd name="T41" fmla="*/ 116 h 269"/>
                <a:gd name="T42" fmla="*/ 20 w 221"/>
                <a:gd name="T43" fmla="*/ 79 h 269"/>
                <a:gd name="T44" fmla="*/ 18 w 221"/>
                <a:gd name="T45" fmla="*/ 80 h 269"/>
                <a:gd name="T46" fmla="*/ 12 w 221"/>
                <a:gd name="T47" fmla="*/ 101 h 269"/>
                <a:gd name="T48" fmla="*/ 14 w 221"/>
                <a:gd name="T49" fmla="*/ 100 h 269"/>
                <a:gd name="T50" fmla="*/ 21 w 221"/>
                <a:gd name="T51" fmla="*/ 79 h 269"/>
                <a:gd name="T52" fmla="*/ 42 w 221"/>
                <a:gd name="T53" fmla="*/ 45 h 269"/>
                <a:gd name="T54" fmla="*/ 32 w 221"/>
                <a:gd name="T55" fmla="*/ 58 h 269"/>
                <a:gd name="T56" fmla="*/ 29 w 221"/>
                <a:gd name="T57" fmla="*/ 65 h 269"/>
                <a:gd name="T58" fmla="*/ 32 w 221"/>
                <a:gd name="T59" fmla="*/ 65 h 269"/>
                <a:gd name="T60" fmla="*/ 43 w 221"/>
                <a:gd name="T61" fmla="*/ 49 h 269"/>
                <a:gd name="T62" fmla="*/ 42 w 221"/>
                <a:gd name="T63" fmla="*/ 45 h 269"/>
                <a:gd name="T64" fmla="*/ 201 w 221"/>
                <a:gd name="T65" fmla="*/ 25 h 269"/>
                <a:gd name="T66" fmla="*/ 217 w 221"/>
                <a:gd name="T67" fmla="*/ 39 h 269"/>
                <a:gd name="T68" fmla="*/ 220 w 221"/>
                <a:gd name="T69" fmla="*/ 39 h 269"/>
                <a:gd name="T70" fmla="*/ 220 w 221"/>
                <a:gd name="T71" fmla="*/ 36 h 269"/>
                <a:gd name="T72" fmla="*/ 202 w 221"/>
                <a:gd name="T73" fmla="*/ 24 h 269"/>
                <a:gd name="T74" fmla="*/ 70 w 221"/>
                <a:gd name="T75" fmla="*/ 18 h 269"/>
                <a:gd name="T76" fmla="*/ 54 w 221"/>
                <a:gd name="T77" fmla="*/ 34 h 269"/>
                <a:gd name="T78" fmla="*/ 57 w 221"/>
                <a:gd name="T79" fmla="*/ 34 h 269"/>
                <a:gd name="T80" fmla="*/ 73 w 221"/>
                <a:gd name="T81" fmla="*/ 19 h 269"/>
                <a:gd name="T82" fmla="*/ 166 w 221"/>
                <a:gd name="T83" fmla="*/ 6 h 269"/>
                <a:gd name="T84" fmla="*/ 166 w 221"/>
                <a:gd name="T85" fmla="*/ 10 h 269"/>
                <a:gd name="T86" fmla="*/ 185 w 221"/>
                <a:gd name="T87" fmla="*/ 18 h 269"/>
                <a:gd name="T88" fmla="*/ 186 w 221"/>
                <a:gd name="T89" fmla="*/ 14 h 269"/>
                <a:gd name="T90" fmla="*/ 166 w 221"/>
                <a:gd name="T91" fmla="*/ 6 h 269"/>
                <a:gd name="T92" fmla="*/ 107 w 221"/>
                <a:gd name="T93" fmla="*/ 2 h 269"/>
                <a:gd name="T94" fmla="*/ 87 w 221"/>
                <a:gd name="T95" fmla="*/ 8 h 269"/>
                <a:gd name="T96" fmla="*/ 88 w 221"/>
                <a:gd name="T97" fmla="*/ 12 h 269"/>
                <a:gd name="T98" fmla="*/ 108 w 221"/>
                <a:gd name="T99" fmla="*/ 6 h 269"/>
                <a:gd name="T100" fmla="*/ 107 w 221"/>
                <a:gd name="T101" fmla="*/ 2 h 269"/>
                <a:gd name="T102" fmla="*/ 127 w 221"/>
                <a:gd name="T103" fmla="*/ 0 h 269"/>
                <a:gd name="T104" fmla="*/ 127 w 221"/>
                <a:gd name="T105" fmla="*/ 4 h 269"/>
                <a:gd name="T106" fmla="*/ 128 w 221"/>
                <a:gd name="T107" fmla="*/ 4 h 269"/>
                <a:gd name="T108" fmla="*/ 147 w 221"/>
                <a:gd name="T109" fmla="*/ 6 h 269"/>
                <a:gd name="T110" fmla="*/ 149 w 221"/>
                <a:gd name="T111" fmla="*/ 4 h 269"/>
                <a:gd name="T112" fmla="*/ 128 w 221"/>
                <a:gd name="T11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269">
                  <a:moveTo>
                    <a:pt x="54" y="259"/>
                  </a:moveTo>
                  <a:cubicBezTo>
                    <a:pt x="54" y="259"/>
                    <a:pt x="53" y="259"/>
                    <a:pt x="53" y="260"/>
                  </a:cubicBezTo>
                  <a:cubicBezTo>
                    <a:pt x="52" y="261"/>
                    <a:pt x="52" y="262"/>
                    <a:pt x="53" y="262"/>
                  </a:cubicBezTo>
                  <a:cubicBezTo>
                    <a:pt x="57" y="265"/>
                    <a:pt x="60" y="267"/>
                    <a:pt x="64" y="269"/>
                  </a:cubicBezTo>
                  <a:cubicBezTo>
                    <a:pt x="66" y="268"/>
                    <a:pt x="68" y="268"/>
                    <a:pt x="70" y="267"/>
                  </a:cubicBezTo>
                  <a:cubicBezTo>
                    <a:pt x="65" y="265"/>
                    <a:pt x="60" y="262"/>
                    <a:pt x="55" y="259"/>
                  </a:cubicBezTo>
                  <a:cubicBezTo>
                    <a:pt x="55" y="259"/>
                    <a:pt x="55" y="259"/>
                    <a:pt x="54" y="259"/>
                  </a:cubicBezTo>
                  <a:moveTo>
                    <a:pt x="26" y="231"/>
                  </a:moveTo>
                  <a:cubicBezTo>
                    <a:pt x="25" y="231"/>
                    <a:pt x="25" y="231"/>
                    <a:pt x="24" y="232"/>
                  </a:cubicBezTo>
                  <a:cubicBezTo>
                    <a:pt x="24" y="232"/>
                    <a:pt x="23" y="233"/>
                    <a:pt x="24" y="234"/>
                  </a:cubicBezTo>
                  <a:cubicBezTo>
                    <a:pt x="28" y="240"/>
                    <a:pt x="32" y="245"/>
                    <a:pt x="37" y="250"/>
                  </a:cubicBezTo>
                  <a:cubicBezTo>
                    <a:pt x="38" y="250"/>
                    <a:pt x="38" y="250"/>
                    <a:pt x="39" y="250"/>
                  </a:cubicBezTo>
                  <a:cubicBezTo>
                    <a:pt x="39" y="250"/>
                    <a:pt x="40" y="250"/>
                    <a:pt x="40" y="250"/>
                  </a:cubicBezTo>
                  <a:cubicBezTo>
                    <a:pt x="41" y="249"/>
                    <a:pt x="41" y="248"/>
                    <a:pt x="40" y="247"/>
                  </a:cubicBezTo>
                  <a:cubicBezTo>
                    <a:pt x="35" y="242"/>
                    <a:pt x="31" y="237"/>
                    <a:pt x="27" y="232"/>
                  </a:cubicBezTo>
                  <a:cubicBezTo>
                    <a:pt x="27" y="231"/>
                    <a:pt x="26" y="231"/>
                    <a:pt x="26" y="231"/>
                  </a:cubicBezTo>
                  <a:moveTo>
                    <a:pt x="8" y="195"/>
                  </a:moveTo>
                  <a:cubicBezTo>
                    <a:pt x="8" y="195"/>
                    <a:pt x="8" y="195"/>
                    <a:pt x="7" y="196"/>
                  </a:cubicBezTo>
                  <a:cubicBezTo>
                    <a:pt x="6" y="196"/>
                    <a:pt x="6" y="197"/>
                    <a:pt x="6" y="198"/>
                  </a:cubicBezTo>
                  <a:cubicBezTo>
                    <a:pt x="8" y="205"/>
                    <a:pt x="11" y="211"/>
                    <a:pt x="14" y="217"/>
                  </a:cubicBezTo>
                  <a:cubicBezTo>
                    <a:pt x="14" y="218"/>
                    <a:pt x="15" y="218"/>
                    <a:pt x="15" y="218"/>
                  </a:cubicBezTo>
                  <a:cubicBezTo>
                    <a:pt x="16" y="218"/>
                    <a:pt x="16" y="218"/>
                    <a:pt x="16" y="218"/>
                  </a:cubicBezTo>
                  <a:cubicBezTo>
                    <a:pt x="17" y="217"/>
                    <a:pt x="18" y="216"/>
                    <a:pt x="17" y="215"/>
                  </a:cubicBezTo>
                  <a:cubicBezTo>
                    <a:pt x="14" y="209"/>
                    <a:pt x="12" y="203"/>
                    <a:pt x="10" y="197"/>
                  </a:cubicBezTo>
                  <a:cubicBezTo>
                    <a:pt x="10" y="196"/>
                    <a:pt x="9" y="195"/>
                    <a:pt x="8" y="195"/>
                  </a:cubicBezTo>
                  <a:moveTo>
                    <a:pt x="2" y="156"/>
                  </a:moveTo>
                  <a:cubicBezTo>
                    <a:pt x="2" y="156"/>
                    <a:pt x="2" y="156"/>
                    <a:pt x="2" y="156"/>
                  </a:cubicBezTo>
                  <a:cubicBezTo>
                    <a:pt x="1" y="156"/>
                    <a:pt x="0" y="157"/>
                    <a:pt x="0" y="158"/>
                  </a:cubicBezTo>
                  <a:cubicBezTo>
                    <a:pt x="0" y="165"/>
                    <a:pt x="1" y="172"/>
                    <a:pt x="2" y="178"/>
                  </a:cubicBezTo>
                  <a:cubicBezTo>
                    <a:pt x="2" y="179"/>
                    <a:pt x="3" y="180"/>
                    <a:pt x="4" y="180"/>
                  </a:cubicBezTo>
                  <a:cubicBezTo>
                    <a:pt x="4" y="180"/>
                    <a:pt x="4" y="180"/>
                    <a:pt x="4" y="180"/>
                  </a:cubicBezTo>
                  <a:cubicBezTo>
                    <a:pt x="5" y="180"/>
                    <a:pt x="6" y="179"/>
                    <a:pt x="6" y="178"/>
                  </a:cubicBezTo>
                  <a:cubicBezTo>
                    <a:pt x="5" y="171"/>
                    <a:pt x="4" y="165"/>
                    <a:pt x="4" y="158"/>
                  </a:cubicBezTo>
                  <a:cubicBezTo>
                    <a:pt x="4" y="157"/>
                    <a:pt x="3" y="156"/>
                    <a:pt x="2" y="156"/>
                  </a:cubicBezTo>
                  <a:moveTo>
                    <a:pt x="6" y="116"/>
                  </a:moveTo>
                  <a:cubicBezTo>
                    <a:pt x="6" y="116"/>
                    <a:pt x="5" y="117"/>
                    <a:pt x="4" y="118"/>
                  </a:cubicBezTo>
                  <a:cubicBezTo>
                    <a:pt x="3" y="125"/>
                    <a:pt x="2" y="131"/>
                    <a:pt x="1" y="138"/>
                  </a:cubicBezTo>
                  <a:cubicBezTo>
                    <a:pt x="1" y="139"/>
                    <a:pt x="2" y="140"/>
                    <a:pt x="3" y="140"/>
                  </a:cubicBezTo>
                  <a:cubicBezTo>
                    <a:pt x="3" y="140"/>
                    <a:pt x="3" y="140"/>
                    <a:pt x="3" y="140"/>
                  </a:cubicBezTo>
                  <a:cubicBezTo>
                    <a:pt x="4" y="140"/>
                    <a:pt x="5" y="139"/>
                    <a:pt x="5" y="138"/>
                  </a:cubicBezTo>
                  <a:cubicBezTo>
                    <a:pt x="6" y="132"/>
                    <a:pt x="7" y="125"/>
                    <a:pt x="8" y="119"/>
                  </a:cubicBezTo>
                  <a:cubicBezTo>
                    <a:pt x="9" y="118"/>
                    <a:pt x="8" y="117"/>
                    <a:pt x="7" y="116"/>
                  </a:cubicBezTo>
                  <a:cubicBezTo>
                    <a:pt x="7" y="116"/>
                    <a:pt x="7" y="116"/>
                    <a:pt x="6" y="116"/>
                  </a:cubicBezTo>
                  <a:moveTo>
                    <a:pt x="20" y="79"/>
                  </a:moveTo>
                  <a:cubicBezTo>
                    <a:pt x="19" y="79"/>
                    <a:pt x="19" y="79"/>
                    <a:pt x="18" y="80"/>
                  </a:cubicBezTo>
                  <a:cubicBezTo>
                    <a:pt x="18" y="80"/>
                    <a:pt x="18" y="80"/>
                    <a:pt x="18" y="80"/>
                  </a:cubicBezTo>
                  <a:cubicBezTo>
                    <a:pt x="15" y="86"/>
                    <a:pt x="13" y="92"/>
                    <a:pt x="10" y="99"/>
                  </a:cubicBezTo>
                  <a:cubicBezTo>
                    <a:pt x="10" y="100"/>
                    <a:pt x="11" y="101"/>
                    <a:pt x="12" y="101"/>
                  </a:cubicBezTo>
                  <a:cubicBezTo>
                    <a:pt x="12" y="101"/>
                    <a:pt x="12" y="101"/>
                    <a:pt x="12" y="101"/>
                  </a:cubicBezTo>
                  <a:cubicBezTo>
                    <a:pt x="13" y="101"/>
                    <a:pt x="14" y="101"/>
                    <a:pt x="14" y="100"/>
                  </a:cubicBezTo>
                  <a:cubicBezTo>
                    <a:pt x="16" y="94"/>
                    <a:pt x="19" y="88"/>
                    <a:pt x="22" y="82"/>
                  </a:cubicBezTo>
                  <a:cubicBezTo>
                    <a:pt x="23" y="81"/>
                    <a:pt x="22" y="80"/>
                    <a:pt x="21" y="79"/>
                  </a:cubicBezTo>
                  <a:cubicBezTo>
                    <a:pt x="21" y="79"/>
                    <a:pt x="21" y="79"/>
                    <a:pt x="20" y="79"/>
                  </a:cubicBezTo>
                  <a:moveTo>
                    <a:pt x="42" y="45"/>
                  </a:moveTo>
                  <a:cubicBezTo>
                    <a:pt x="41" y="45"/>
                    <a:pt x="41" y="46"/>
                    <a:pt x="40" y="46"/>
                  </a:cubicBezTo>
                  <a:cubicBezTo>
                    <a:pt x="37" y="50"/>
                    <a:pt x="34" y="54"/>
                    <a:pt x="32" y="58"/>
                  </a:cubicBezTo>
                  <a:cubicBezTo>
                    <a:pt x="30" y="59"/>
                    <a:pt x="29" y="61"/>
                    <a:pt x="29" y="63"/>
                  </a:cubicBezTo>
                  <a:cubicBezTo>
                    <a:pt x="28" y="63"/>
                    <a:pt x="28" y="65"/>
                    <a:pt x="29" y="65"/>
                  </a:cubicBezTo>
                  <a:cubicBezTo>
                    <a:pt x="29" y="65"/>
                    <a:pt x="30" y="66"/>
                    <a:pt x="30" y="66"/>
                  </a:cubicBezTo>
                  <a:cubicBezTo>
                    <a:pt x="31" y="66"/>
                    <a:pt x="31" y="65"/>
                    <a:pt x="32" y="65"/>
                  </a:cubicBezTo>
                  <a:cubicBezTo>
                    <a:pt x="33" y="63"/>
                    <a:pt x="34" y="62"/>
                    <a:pt x="35" y="60"/>
                  </a:cubicBezTo>
                  <a:cubicBezTo>
                    <a:pt x="38" y="56"/>
                    <a:pt x="41" y="52"/>
                    <a:pt x="43" y="49"/>
                  </a:cubicBezTo>
                  <a:cubicBezTo>
                    <a:pt x="44" y="48"/>
                    <a:pt x="44" y="47"/>
                    <a:pt x="43" y="46"/>
                  </a:cubicBezTo>
                  <a:cubicBezTo>
                    <a:pt x="43" y="46"/>
                    <a:pt x="42" y="45"/>
                    <a:pt x="42" y="45"/>
                  </a:cubicBezTo>
                  <a:moveTo>
                    <a:pt x="202" y="24"/>
                  </a:moveTo>
                  <a:cubicBezTo>
                    <a:pt x="202" y="24"/>
                    <a:pt x="201" y="24"/>
                    <a:pt x="201" y="25"/>
                  </a:cubicBezTo>
                  <a:cubicBezTo>
                    <a:pt x="200" y="26"/>
                    <a:pt x="200" y="27"/>
                    <a:pt x="201" y="27"/>
                  </a:cubicBezTo>
                  <a:cubicBezTo>
                    <a:pt x="211" y="34"/>
                    <a:pt x="217" y="39"/>
                    <a:pt x="217" y="39"/>
                  </a:cubicBezTo>
                  <a:cubicBezTo>
                    <a:pt x="218" y="39"/>
                    <a:pt x="218" y="39"/>
                    <a:pt x="219" y="39"/>
                  </a:cubicBezTo>
                  <a:cubicBezTo>
                    <a:pt x="219" y="39"/>
                    <a:pt x="220" y="39"/>
                    <a:pt x="220" y="39"/>
                  </a:cubicBezTo>
                  <a:cubicBezTo>
                    <a:pt x="221" y="38"/>
                    <a:pt x="221" y="37"/>
                    <a:pt x="220" y="36"/>
                  </a:cubicBezTo>
                  <a:cubicBezTo>
                    <a:pt x="220" y="36"/>
                    <a:pt x="220" y="36"/>
                    <a:pt x="220" y="36"/>
                  </a:cubicBezTo>
                  <a:cubicBezTo>
                    <a:pt x="220" y="36"/>
                    <a:pt x="214" y="31"/>
                    <a:pt x="203" y="24"/>
                  </a:cubicBezTo>
                  <a:cubicBezTo>
                    <a:pt x="203" y="24"/>
                    <a:pt x="203" y="24"/>
                    <a:pt x="202" y="24"/>
                  </a:cubicBezTo>
                  <a:moveTo>
                    <a:pt x="71" y="18"/>
                  </a:moveTo>
                  <a:cubicBezTo>
                    <a:pt x="70" y="18"/>
                    <a:pt x="70" y="18"/>
                    <a:pt x="70" y="18"/>
                  </a:cubicBezTo>
                  <a:cubicBezTo>
                    <a:pt x="64" y="22"/>
                    <a:pt x="59" y="26"/>
                    <a:pt x="54" y="31"/>
                  </a:cubicBezTo>
                  <a:cubicBezTo>
                    <a:pt x="53" y="32"/>
                    <a:pt x="53" y="33"/>
                    <a:pt x="54" y="34"/>
                  </a:cubicBezTo>
                  <a:cubicBezTo>
                    <a:pt x="54" y="34"/>
                    <a:pt x="55" y="35"/>
                    <a:pt x="55" y="35"/>
                  </a:cubicBezTo>
                  <a:cubicBezTo>
                    <a:pt x="56" y="35"/>
                    <a:pt x="56" y="34"/>
                    <a:pt x="57" y="34"/>
                  </a:cubicBezTo>
                  <a:cubicBezTo>
                    <a:pt x="62" y="29"/>
                    <a:pt x="67" y="25"/>
                    <a:pt x="72" y="22"/>
                  </a:cubicBezTo>
                  <a:cubicBezTo>
                    <a:pt x="73" y="21"/>
                    <a:pt x="73" y="20"/>
                    <a:pt x="73" y="19"/>
                  </a:cubicBezTo>
                  <a:cubicBezTo>
                    <a:pt x="72" y="18"/>
                    <a:pt x="72" y="18"/>
                    <a:pt x="71" y="18"/>
                  </a:cubicBezTo>
                  <a:moveTo>
                    <a:pt x="166" y="6"/>
                  </a:moveTo>
                  <a:cubicBezTo>
                    <a:pt x="166" y="6"/>
                    <a:pt x="165" y="7"/>
                    <a:pt x="164" y="8"/>
                  </a:cubicBezTo>
                  <a:cubicBezTo>
                    <a:pt x="164" y="9"/>
                    <a:pt x="165" y="10"/>
                    <a:pt x="166" y="10"/>
                  </a:cubicBezTo>
                  <a:cubicBezTo>
                    <a:pt x="172" y="13"/>
                    <a:pt x="178" y="15"/>
                    <a:pt x="184" y="18"/>
                  </a:cubicBezTo>
                  <a:cubicBezTo>
                    <a:pt x="185" y="18"/>
                    <a:pt x="185" y="18"/>
                    <a:pt x="185" y="18"/>
                  </a:cubicBezTo>
                  <a:cubicBezTo>
                    <a:pt x="186" y="18"/>
                    <a:pt x="186" y="18"/>
                    <a:pt x="187" y="17"/>
                  </a:cubicBezTo>
                  <a:cubicBezTo>
                    <a:pt x="187" y="16"/>
                    <a:pt x="187" y="15"/>
                    <a:pt x="186" y="14"/>
                  </a:cubicBezTo>
                  <a:cubicBezTo>
                    <a:pt x="180" y="11"/>
                    <a:pt x="174" y="9"/>
                    <a:pt x="167" y="7"/>
                  </a:cubicBezTo>
                  <a:cubicBezTo>
                    <a:pt x="167" y="6"/>
                    <a:pt x="167" y="6"/>
                    <a:pt x="166" y="6"/>
                  </a:cubicBezTo>
                  <a:moveTo>
                    <a:pt x="107" y="2"/>
                  </a:moveTo>
                  <a:cubicBezTo>
                    <a:pt x="107" y="2"/>
                    <a:pt x="107" y="2"/>
                    <a:pt x="107" y="2"/>
                  </a:cubicBezTo>
                  <a:cubicBezTo>
                    <a:pt x="107" y="2"/>
                    <a:pt x="107" y="2"/>
                    <a:pt x="107" y="2"/>
                  </a:cubicBezTo>
                  <a:cubicBezTo>
                    <a:pt x="100" y="4"/>
                    <a:pt x="94" y="6"/>
                    <a:pt x="87" y="8"/>
                  </a:cubicBezTo>
                  <a:cubicBezTo>
                    <a:pt x="86" y="9"/>
                    <a:pt x="86" y="10"/>
                    <a:pt x="86" y="11"/>
                  </a:cubicBezTo>
                  <a:cubicBezTo>
                    <a:pt x="87" y="12"/>
                    <a:pt x="88" y="12"/>
                    <a:pt x="88" y="12"/>
                  </a:cubicBezTo>
                  <a:cubicBezTo>
                    <a:pt x="89" y="12"/>
                    <a:pt x="89" y="12"/>
                    <a:pt x="89" y="12"/>
                  </a:cubicBezTo>
                  <a:cubicBezTo>
                    <a:pt x="95" y="9"/>
                    <a:pt x="102" y="7"/>
                    <a:pt x="108" y="6"/>
                  </a:cubicBezTo>
                  <a:cubicBezTo>
                    <a:pt x="109" y="6"/>
                    <a:pt x="109" y="5"/>
                    <a:pt x="109" y="4"/>
                  </a:cubicBezTo>
                  <a:cubicBezTo>
                    <a:pt x="109" y="3"/>
                    <a:pt x="108" y="2"/>
                    <a:pt x="107" y="2"/>
                  </a:cubicBezTo>
                  <a:moveTo>
                    <a:pt x="128" y="0"/>
                  </a:moveTo>
                  <a:cubicBezTo>
                    <a:pt x="127" y="0"/>
                    <a:pt x="127" y="0"/>
                    <a:pt x="127" y="0"/>
                  </a:cubicBezTo>
                  <a:cubicBezTo>
                    <a:pt x="126" y="0"/>
                    <a:pt x="125" y="1"/>
                    <a:pt x="125" y="2"/>
                  </a:cubicBezTo>
                  <a:cubicBezTo>
                    <a:pt x="125" y="3"/>
                    <a:pt x="126" y="4"/>
                    <a:pt x="127" y="4"/>
                  </a:cubicBezTo>
                  <a:cubicBezTo>
                    <a:pt x="127" y="4"/>
                    <a:pt x="127" y="4"/>
                    <a:pt x="127" y="4"/>
                  </a:cubicBezTo>
                  <a:cubicBezTo>
                    <a:pt x="128" y="4"/>
                    <a:pt x="128" y="4"/>
                    <a:pt x="128" y="4"/>
                  </a:cubicBezTo>
                  <a:cubicBezTo>
                    <a:pt x="128" y="4"/>
                    <a:pt x="128" y="4"/>
                    <a:pt x="128" y="4"/>
                  </a:cubicBezTo>
                  <a:cubicBezTo>
                    <a:pt x="135" y="4"/>
                    <a:pt x="141" y="5"/>
                    <a:pt x="147" y="6"/>
                  </a:cubicBezTo>
                  <a:cubicBezTo>
                    <a:pt x="147" y="6"/>
                    <a:pt x="147" y="6"/>
                    <a:pt x="147" y="6"/>
                  </a:cubicBezTo>
                  <a:cubicBezTo>
                    <a:pt x="148" y="6"/>
                    <a:pt x="149" y="5"/>
                    <a:pt x="149" y="4"/>
                  </a:cubicBezTo>
                  <a:cubicBezTo>
                    <a:pt x="149" y="3"/>
                    <a:pt x="148" y="2"/>
                    <a:pt x="147" y="2"/>
                  </a:cubicBezTo>
                  <a:cubicBezTo>
                    <a:pt x="141" y="1"/>
                    <a:pt x="135" y="0"/>
                    <a:pt x="128"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5" name="Freeform 394"/>
            <p:cNvSpPr>
              <a:spLocks noEditPoints="1"/>
            </p:cNvSpPr>
            <p:nvPr/>
          </p:nvSpPr>
          <p:spPr bwMode="auto">
            <a:xfrm>
              <a:off x="2466570" y="4730965"/>
              <a:ext cx="239470" cy="31728"/>
            </a:xfrm>
            <a:custGeom>
              <a:avLst/>
              <a:gdLst>
                <a:gd name="T0" fmla="*/ 86 w 127"/>
                <a:gd name="T1" fmla="*/ 11 h 17"/>
                <a:gd name="T2" fmla="*/ 86 w 127"/>
                <a:gd name="T3" fmla="*/ 11 h 17"/>
                <a:gd name="T4" fmla="*/ 66 w 127"/>
                <a:gd name="T5" fmla="*/ 13 h 17"/>
                <a:gd name="T6" fmla="*/ 65 w 127"/>
                <a:gd name="T7" fmla="*/ 16 h 17"/>
                <a:gd name="T8" fmla="*/ 67 w 127"/>
                <a:gd name="T9" fmla="*/ 17 h 17"/>
                <a:gd name="T10" fmla="*/ 67 w 127"/>
                <a:gd name="T11" fmla="*/ 17 h 17"/>
                <a:gd name="T12" fmla="*/ 87 w 127"/>
                <a:gd name="T13" fmla="*/ 15 h 17"/>
                <a:gd name="T14" fmla="*/ 88 w 127"/>
                <a:gd name="T15" fmla="*/ 13 h 17"/>
                <a:gd name="T16" fmla="*/ 86 w 127"/>
                <a:gd name="T17" fmla="*/ 11 h 17"/>
                <a:gd name="T18" fmla="*/ 27 w 127"/>
                <a:gd name="T19" fmla="*/ 10 h 17"/>
                <a:gd name="T20" fmla="*/ 25 w 127"/>
                <a:gd name="T21" fmla="*/ 12 h 17"/>
                <a:gd name="T22" fmla="*/ 26 w 127"/>
                <a:gd name="T23" fmla="*/ 14 h 17"/>
                <a:gd name="T24" fmla="*/ 46 w 127"/>
                <a:gd name="T25" fmla="*/ 17 h 17"/>
                <a:gd name="T26" fmla="*/ 47 w 127"/>
                <a:gd name="T27" fmla="*/ 17 h 17"/>
                <a:gd name="T28" fmla="*/ 49 w 127"/>
                <a:gd name="T29" fmla="*/ 15 h 17"/>
                <a:gd name="T30" fmla="*/ 47 w 127"/>
                <a:gd name="T31" fmla="*/ 13 h 17"/>
                <a:gd name="T32" fmla="*/ 27 w 127"/>
                <a:gd name="T33" fmla="*/ 10 h 17"/>
                <a:gd name="T34" fmla="*/ 27 w 127"/>
                <a:gd name="T35" fmla="*/ 10 h 17"/>
                <a:gd name="T36" fmla="*/ 6 w 127"/>
                <a:gd name="T37" fmla="*/ 3 h 17"/>
                <a:gd name="T38" fmla="*/ 0 w 127"/>
                <a:gd name="T39" fmla="*/ 5 h 17"/>
                <a:gd name="T40" fmla="*/ 7 w 127"/>
                <a:gd name="T41" fmla="*/ 8 h 17"/>
                <a:gd name="T42" fmla="*/ 8 w 127"/>
                <a:gd name="T43" fmla="*/ 8 h 17"/>
                <a:gd name="T44" fmla="*/ 10 w 127"/>
                <a:gd name="T45" fmla="*/ 7 h 17"/>
                <a:gd name="T46" fmla="*/ 9 w 127"/>
                <a:gd name="T47" fmla="*/ 4 h 17"/>
                <a:gd name="T48" fmla="*/ 6 w 127"/>
                <a:gd name="T49" fmla="*/ 3 h 17"/>
                <a:gd name="T50" fmla="*/ 125 w 127"/>
                <a:gd name="T51" fmla="*/ 0 h 17"/>
                <a:gd name="T52" fmla="*/ 124 w 127"/>
                <a:gd name="T53" fmla="*/ 0 h 17"/>
                <a:gd name="T54" fmla="*/ 105 w 127"/>
                <a:gd name="T55" fmla="*/ 6 h 17"/>
                <a:gd name="T56" fmla="*/ 104 w 127"/>
                <a:gd name="T57" fmla="*/ 9 h 17"/>
                <a:gd name="T58" fmla="*/ 106 w 127"/>
                <a:gd name="T59" fmla="*/ 10 h 17"/>
                <a:gd name="T60" fmla="*/ 106 w 127"/>
                <a:gd name="T61" fmla="*/ 10 h 17"/>
                <a:gd name="T62" fmla="*/ 126 w 127"/>
                <a:gd name="T63" fmla="*/ 4 h 17"/>
                <a:gd name="T64" fmla="*/ 127 w 127"/>
                <a:gd name="T65" fmla="*/ 1 h 17"/>
                <a:gd name="T66" fmla="*/ 125 w 127"/>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7">
                  <a:moveTo>
                    <a:pt x="86" y="11"/>
                  </a:moveTo>
                  <a:cubicBezTo>
                    <a:pt x="86" y="11"/>
                    <a:pt x="86" y="11"/>
                    <a:pt x="86" y="11"/>
                  </a:cubicBezTo>
                  <a:cubicBezTo>
                    <a:pt x="79" y="12"/>
                    <a:pt x="73" y="13"/>
                    <a:pt x="66" y="13"/>
                  </a:cubicBezTo>
                  <a:cubicBezTo>
                    <a:pt x="65" y="13"/>
                    <a:pt x="64" y="14"/>
                    <a:pt x="65" y="16"/>
                  </a:cubicBezTo>
                  <a:cubicBezTo>
                    <a:pt x="65" y="17"/>
                    <a:pt x="65" y="17"/>
                    <a:pt x="67" y="17"/>
                  </a:cubicBezTo>
                  <a:cubicBezTo>
                    <a:pt x="67" y="17"/>
                    <a:pt x="67" y="17"/>
                    <a:pt x="67" y="17"/>
                  </a:cubicBezTo>
                  <a:cubicBezTo>
                    <a:pt x="73" y="17"/>
                    <a:pt x="80" y="16"/>
                    <a:pt x="87" y="15"/>
                  </a:cubicBezTo>
                  <a:cubicBezTo>
                    <a:pt x="88" y="15"/>
                    <a:pt x="89" y="14"/>
                    <a:pt x="88" y="13"/>
                  </a:cubicBezTo>
                  <a:cubicBezTo>
                    <a:pt x="88" y="12"/>
                    <a:pt x="87" y="11"/>
                    <a:pt x="86" y="11"/>
                  </a:cubicBezTo>
                  <a:moveTo>
                    <a:pt x="27" y="10"/>
                  </a:moveTo>
                  <a:cubicBezTo>
                    <a:pt x="26" y="10"/>
                    <a:pt x="25" y="11"/>
                    <a:pt x="25" y="12"/>
                  </a:cubicBezTo>
                  <a:cubicBezTo>
                    <a:pt x="25" y="13"/>
                    <a:pt x="25" y="14"/>
                    <a:pt x="26" y="14"/>
                  </a:cubicBezTo>
                  <a:cubicBezTo>
                    <a:pt x="33" y="16"/>
                    <a:pt x="39" y="17"/>
                    <a:pt x="46" y="17"/>
                  </a:cubicBezTo>
                  <a:cubicBezTo>
                    <a:pt x="47" y="17"/>
                    <a:pt x="47" y="17"/>
                    <a:pt x="47" y="17"/>
                  </a:cubicBezTo>
                  <a:cubicBezTo>
                    <a:pt x="48" y="17"/>
                    <a:pt x="48" y="17"/>
                    <a:pt x="49" y="15"/>
                  </a:cubicBezTo>
                  <a:cubicBezTo>
                    <a:pt x="49" y="14"/>
                    <a:pt x="48" y="13"/>
                    <a:pt x="47" y="13"/>
                  </a:cubicBezTo>
                  <a:cubicBezTo>
                    <a:pt x="40" y="13"/>
                    <a:pt x="33" y="12"/>
                    <a:pt x="27" y="10"/>
                  </a:cubicBezTo>
                  <a:cubicBezTo>
                    <a:pt x="27" y="10"/>
                    <a:pt x="27" y="10"/>
                    <a:pt x="27" y="10"/>
                  </a:cubicBezTo>
                  <a:moveTo>
                    <a:pt x="6" y="3"/>
                  </a:moveTo>
                  <a:cubicBezTo>
                    <a:pt x="4" y="4"/>
                    <a:pt x="2" y="4"/>
                    <a:pt x="0" y="5"/>
                  </a:cubicBezTo>
                  <a:cubicBezTo>
                    <a:pt x="2" y="6"/>
                    <a:pt x="5" y="7"/>
                    <a:pt x="7" y="8"/>
                  </a:cubicBezTo>
                  <a:cubicBezTo>
                    <a:pt x="8" y="8"/>
                    <a:pt x="8" y="8"/>
                    <a:pt x="8" y="8"/>
                  </a:cubicBezTo>
                  <a:cubicBezTo>
                    <a:pt x="9" y="8"/>
                    <a:pt x="9" y="8"/>
                    <a:pt x="10" y="7"/>
                  </a:cubicBezTo>
                  <a:cubicBezTo>
                    <a:pt x="10" y="6"/>
                    <a:pt x="10" y="5"/>
                    <a:pt x="9" y="4"/>
                  </a:cubicBezTo>
                  <a:cubicBezTo>
                    <a:pt x="8" y="4"/>
                    <a:pt x="7" y="4"/>
                    <a:pt x="6" y="3"/>
                  </a:cubicBezTo>
                  <a:moveTo>
                    <a:pt x="125" y="0"/>
                  </a:moveTo>
                  <a:cubicBezTo>
                    <a:pt x="125" y="0"/>
                    <a:pt x="124" y="0"/>
                    <a:pt x="124" y="0"/>
                  </a:cubicBezTo>
                  <a:cubicBezTo>
                    <a:pt x="118" y="3"/>
                    <a:pt x="111" y="5"/>
                    <a:pt x="105" y="6"/>
                  </a:cubicBezTo>
                  <a:cubicBezTo>
                    <a:pt x="104" y="7"/>
                    <a:pt x="104" y="8"/>
                    <a:pt x="104" y="9"/>
                  </a:cubicBezTo>
                  <a:cubicBezTo>
                    <a:pt x="104" y="10"/>
                    <a:pt x="105" y="10"/>
                    <a:pt x="106" y="10"/>
                  </a:cubicBezTo>
                  <a:cubicBezTo>
                    <a:pt x="106" y="10"/>
                    <a:pt x="106" y="10"/>
                    <a:pt x="106" y="10"/>
                  </a:cubicBezTo>
                  <a:cubicBezTo>
                    <a:pt x="113" y="8"/>
                    <a:pt x="119" y="6"/>
                    <a:pt x="126" y="4"/>
                  </a:cubicBezTo>
                  <a:cubicBezTo>
                    <a:pt x="127" y="3"/>
                    <a:pt x="127" y="2"/>
                    <a:pt x="127" y="1"/>
                  </a:cubicBezTo>
                  <a:cubicBezTo>
                    <a:pt x="126" y="0"/>
                    <a:pt x="126" y="0"/>
                    <a:pt x="12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 name="图片 4" descr="dabcd06a6544a19734e2cd66cdc765b5"/>
          <p:cNvPicPr>
            <a:picLocks noChangeAspect="1"/>
          </p:cNvPicPr>
          <p:nvPr/>
        </p:nvPicPr>
        <p:blipFill>
          <a:blip r:embed="rId11"/>
          <a:stretch>
            <a:fillRect/>
          </a:stretch>
        </p:blipFill>
        <p:spPr>
          <a:xfrm>
            <a:off x="1088390" y="2875280"/>
            <a:ext cx="3167380" cy="3745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ipe(down)">
                                      <p:cBhvr>
                                        <p:cTn id="23" dur="580">
                                          <p:stCondLst>
                                            <p:cond delay="0"/>
                                          </p:stCondLst>
                                        </p:cTn>
                                        <p:tgtEl>
                                          <p:spTgt spid="7170"/>
                                        </p:tgtEl>
                                      </p:cBhvr>
                                    </p:animEffect>
                                    <p:anim calcmode="lin" valueType="num">
                                      <p:cBhvr>
                                        <p:cTn id="24"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0"/>
                                        </p:tgtEl>
                                      </p:cBhvr>
                                      <p:to x="100000" y="60000"/>
                                    </p:animScale>
                                    <p:animScale>
                                      <p:cBhvr>
                                        <p:cTn id="30" dur="166" decel="50000">
                                          <p:stCondLst>
                                            <p:cond delay="676"/>
                                          </p:stCondLst>
                                        </p:cTn>
                                        <p:tgtEl>
                                          <p:spTgt spid="7170"/>
                                        </p:tgtEl>
                                      </p:cBhvr>
                                      <p:to x="100000" y="100000"/>
                                    </p:animScale>
                                    <p:animScale>
                                      <p:cBhvr>
                                        <p:cTn id="31" dur="26">
                                          <p:stCondLst>
                                            <p:cond delay="1312"/>
                                          </p:stCondLst>
                                        </p:cTn>
                                        <p:tgtEl>
                                          <p:spTgt spid="7170"/>
                                        </p:tgtEl>
                                      </p:cBhvr>
                                      <p:to x="100000" y="80000"/>
                                    </p:animScale>
                                    <p:animScale>
                                      <p:cBhvr>
                                        <p:cTn id="32" dur="166" decel="50000">
                                          <p:stCondLst>
                                            <p:cond delay="1338"/>
                                          </p:stCondLst>
                                        </p:cTn>
                                        <p:tgtEl>
                                          <p:spTgt spid="7170"/>
                                        </p:tgtEl>
                                      </p:cBhvr>
                                      <p:to x="100000" y="100000"/>
                                    </p:animScale>
                                    <p:animScale>
                                      <p:cBhvr>
                                        <p:cTn id="33" dur="26">
                                          <p:stCondLst>
                                            <p:cond delay="1642"/>
                                          </p:stCondLst>
                                        </p:cTn>
                                        <p:tgtEl>
                                          <p:spTgt spid="7170"/>
                                        </p:tgtEl>
                                      </p:cBhvr>
                                      <p:to x="100000" y="90000"/>
                                    </p:animScale>
                                    <p:animScale>
                                      <p:cBhvr>
                                        <p:cTn id="34" dur="166" decel="50000">
                                          <p:stCondLst>
                                            <p:cond delay="1668"/>
                                          </p:stCondLst>
                                        </p:cTn>
                                        <p:tgtEl>
                                          <p:spTgt spid="7170"/>
                                        </p:tgtEl>
                                      </p:cBhvr>
                                      <p:to x="100000" y="100000"/>
                                    </p:animScale>
                                    <p:animScale>
                                      <p:cBhvr>
                                        <p:cTn id="35" dur="26">
                                          <p:stCondLst>
                                            <p:cond delay="1808"/>
                                          </p:stCondLst>
                                        </p:cTn>
                                        <p:tgtEl>
                                          <p:spTgt spid="7170"/>
                                        </p:tgtEl>
                                      </p:cBhvr>
                                      <p:to x="100000" y="95000"/>
                                    </p:animScale>
                                    <p:animScale>
                                      <p:cBhvr>
                                        <p:cTn id="36" dur="166" decel="50000">
                                          <p:stCondLst>
                                            <p:cond delay="1834"/>
                                          </p:stCondLst>
                                        </p:cTn>
                                        <p:tgtEl>
                                          <p:spTgt spid="717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053"/>
                                        </p:tgtEl>
                                        <p:attrNameLst>
                                          <p:attrName>style.visibility</p:attrName>
                                        </p:attrNameLst>
                                      </p:cBhvr>
                                      <p:to>
                                        <p:strVal val="visible"/>
                                      </p:to>
                                    </p:set>
                                    <p:animEffect transition="in" filter="wipe(down)">
                                      <p:cBhvr>
                                        <p:cTn id="39" dur="580">
                                          <p:stCondLst>
                                            <p:cond delay="0"/>
                                          </p:stCondLst>
                                        </p:cTn>
                                        <p:tgtEl>
                                          <p:spTgt spid="2053"/>
                                        </p:tgtEl>
                                      </p:cBhvr>
                                    </p:animEffect>
                                    <p:anim calcmode="lin" valueType="num">
                                      <p:cBhvr>
                                        <p:cTn id="40"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45" dur="26">
                                          <p:stCondLst>
                                            <p:cond delay="650"/>
                                          </p:stCondLst>
                                        </p:cTn>
                                        <p:tgtEl>
                                          <p:spTgt spid="2053"/>
                                        </p:tgtEl>
                                      </p:cBhvr>
                                      <p:to x="100000" y="60000"/>
                                    </p:animScale>
                                    <p:animScale>
                                      <p:cBhvr>
                                        <p:cTn id="46" dur="166" decel="50000">
                                          <p:stCondLst>
                                            <p:cond delay="676"/>
                                          </p:stCondLst>
                                        </p:cTn>
                                        <p:tgtEl>
                                          <p:spTgt spid="2053"/>
                                        </p:tgtEl>
                                      </p:cBhvr>
                                      <p:to x="100000" y="100000"/>
                                    </p:animScale>
                                    <p:animScale>
                                      <p:cBhvr>
                                        <p:cTn id="47" dur="26">
                                          <p:stCondLst>
                                            <p:cond delay="1312"/>
                                          </p:stCondLst>
                                        </p:cTn>
                                        <p:tgtEl>
                                          <p:spTgt spid="2053"/>
                                        </p:tgtEl>
                                      </p:cBhvr>
                                      <p:to x="100000" y="80000"/>
                                    </p:animScale>
                                    <p:animScale>
                                      <p:cBhvr>
                                        <p:cTn id="48" dur="166" decel="50000">
                                          <p:stCondLst>
                                            <p:cond delay="1338"/>
                                          </p:stCondLst>
                                        </p:cTn>
                                        <p:tgtEl>
                                          <p:spTgt spid="2053"/>
                                        </p:tgtEl>
                                      </p:cBhvr>
                                      <p:to x="100000" y="100000"/>
                                    </p:animScale>
                                    <p:animScale>
                                      <p:cBhvr>
                                        <p:cTn id="49" dur="26">
                                          <p:stCondLst>
                                            <p:cond delay="1642"/>
                                          </p:stCondLst>
                                        </p:cTn>
                                        <p:tgtEl>
                                          <p:spTgt spid="2053"/>
                                        </p:tgtEl>
                                      </p:cBhvr>
                                      <p:to x="100000" y="90000"/>
                                    </p:animScale>
                                    <p:animScale>
                                      <p:cBhvr>
                                        <p:cTn id="50" dur="166" decel="50000">
                                          <p:stCondLst>
                                            <p:cond delay="1668"/>
                                          </p:stCondLst>
                                        </p:cTn>
                                        <p:tgtEl>
                                          <p:spTgt spid="2053"/>
                                        </p:tgtEl>
                                      </p:cBhvr>
                                      <p:to x="100000" y="100000"/>
                                    </p:animScale>
                                    <p:animScale>
                                      <p:cBhvr>
                                        <p:cTn id="51" dur="26">
                                          <p:stCondLst>
                                            <p:cond delay="1808"/>
                                          </p:stCondLst>
                                        </p:cTn>
                                        <p:tgtEl>
                                          <p:spTgt spid="2053"/>
                                        </p:tgtEl>
                                      </p:cBhvr>
                                      <p:to x="100000" y="95000"/>
                                    </p:animScale>
                                    <p:animScale>
                                      <p:cBhvr>
                                        <p:cTn id="52" dur="166" decel="50000">
                                          <p:stCondLst>
                                            <p:cond delay="1834"/>
                                          </p:stCondLst>
                                        </p:cTn>
                                        <p:tgtEl>
                                          <p:spTgt spid="2053"/>
                                        </p:tgtEl>
                                      </p:cBhvr>
                                      <p:to x="100000" y="100000"/>
                                    </p:animScale>
                                  </p:childTnLst>
                                </p:cTn>
                              </p:par>
                              <p:par>
                                <p:cTn id="53" presetID="26" presetClass="entr" presetSubtype="0" fill="hold" grpId="1" nodeType="withEffect">
                                  <p:stCondLst>
                                    <p:cond delay="0"/>
                                  </p:stCondLst>
                                  <p:childTnLst>
                                    <p:set>
                                      <p:cBhvr>
                                        <p:cTn id="54" dur="1" fill="hold">
                                          <p:stCondLst>
                                            <p:cond delay="0"/>
                                          </p:stCondLst>
                                        </p:cTn>
                                        <p:tgtEl>
                                          <p:spTgt spid="7173"/>
                                        </p:tgtEl>
                                        <p:attrNameLst>
                                          <p:attrName>style.visibility</p:attrName>
                                        </p:attrNameLst>
                                      </p:cBhvr>
                                      <p:to>
                                        <p:strVal val="visible"/>
                                      </p:to>
                                    </p:set>
                                    <p:animEffect transition="in" filter="wipe(down)">
                                      <p:cBhvr>
                                        <p:cTn id="55" dur="580">
                                          <p:stCondLst>
                                            <p:cond delay="0"/>
                                          </p:stCondLst>
                                        </p:cTn>
                                        <p:tgtEl>
                                          <p:spTgt spid="7173"/>
                                        </p:tgtEl>
                                      </p:cBhvr>
                                    </p:animEffect>
                                    <p:anim calcmode="lin" valueType="num">
                                      <p:cBhvr>
                                        <p:cTn id="56" dur="1822" tmFilter="0,0; 0.14,0.36; 0.43,0.73; 0.71,0.91; 1.0,1.0">
                                          <p:stCondLst>
                                            <p:cond delay="0"/>
                                          </p:stCondLst>
                                        </p:cTn>
                                        <p:tgtEl>
                                          <p:spTgt spid="717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17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17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17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173"/>
                                        </p:tgtEl>
                                        <p:attrNameLst>
                                          <p:attrName>ppt_y</p:attrName>
                                        </p:attrNameLst>
                                      </p:cBhvr>
                                      <p:tavLst>
                                        <p:tav tm="0" fmla="#ppt_y-sin(pi*$)/81">
                                          <p:val>
                                            <p:fltVal val="0"/>
                                          </p:val>
                                        </p:tav>
                                        <p:tav tm="100000">
                                          <p:val>
                                            <p:fltVal val="1"/>
                                          </p:val>
                                        </p:tav>
                                      </p:tavLst>
                                    </p:anim>
                                    <p:animScale>
                                      <p:cBhvr>
                                        <p:cTn id="61" dur="26">
                                          <p:stCondLst>
                                            <p:cond delay="650"/>
                                          </p:stCondLst>
                                        </p:cTn>
                                        <p:tgtEl>
                                          <p:spTgt spid="7173"/>
                                        </p:tgtEl>
                                      </p:cBhvr>
                                      <p:to x="100000" y="60000"/>
                                    </p:animScale>
                                    <p:animScale>
                                      <p:cBhvr>
                                        <p:cTn id="62" dur="166" decel="50000">
                                          <p:stCondLst>
                                            <p:cond delay="676"/>
                                          </p:stCondLst>
                                        </p:cTn>
                                        <p:tgtEl>
                                          <p:spTgt spid="7173"/>
                                        </p:tgtEl>
                                      </p:cBhvr>
                                      <p:to x="100000" y="100000"/>
                                    </p:animScale>
                                    <p:animScale>
                                      <p:cBhvr>
                                        <p:cTn id="63" dur="26">
                                          <p:stCondLst>
                                            <p:cond delay="1312"/>
                                          </p:stCondLst>
                                        </p:cTn>
                                        <p:tgtEl>
                                          <p:spTgt spid="7173"/>
                                        </p:tgtEl>
                                      </p:cBhvr>
                                      <p:to x="100000" y="80000"/>
                                    </p:animScale>
                                    <p:animScale>
                                      <p:cBhvr>
                                        <p:cTn id="64" dur="166" decel="50000">
                                          <p:stCondLst>
                                            <p:cond delay="1338"/>
                                          </p:stCondLst>
                                        </p:cTn>
                                        <p:tgtEl>
                                          <p:spTgt spid="7173"/>
                                        </p:tgtEl>
                                      </p:cBhvr>
                                      <p:to x="100000" y="100000"/>
                                    </p:animScale>
                                    <p:animScale>
                                      <p:cBhvr>
                                        <p:cTn id="65" dur="26">
                                          <p:stCondLst>
                                            <p:cond delay="1642"/>
                                          </p:stCondLst>
                                        </p:cTn>
                                        <p:tgtEl>
                                          <p:spTgt spid="7173"/>
                                        </p:tgtEl>
                                      </p:cBhvr>
                                      <p:to x="100000" y="90000"/>
                                    </p:animScale>
                                    <p:animScale>
                                      <p:cBhvr>
                                        <p:cTn id="66" dur="166" decel="50000">
                                          <p:stCondLst>
                                            <p:cond delay="1668"/>
                                          </p:stCondLst>
                                        </p:cTn>
                                        <p:tgtEl>
                                          <p:spTgt spid="7173"/>
                                        </p:tgtEl>
                                      </p:cBhvr>
                                      <p:to x="100000" y="100000"/>
                                    </p:animScale>
                                    <p:animScale>
                                      <p:cBhvr>
                                        <p:cTn id="67" dur="26">
                                          <p:stCondLst>
                                            <p:cond delay="1808"/>
                                          </p:stCondLst>
                                        </p:cTn>
                                        <p:tgtEl>
                                          <p:spTgt spid="7173"/>
                                        </p:tgtEl>
                                      </p:cBhvr>
                                      <p:to x="100000" y="95000"/>
                                    </p:animScale>
                                    <p:animScale>
                                      <p:cBhvr>
                                        <p:cTn id="68" dur="166" decel="50000">
                                          <p:stCondLst>
                                            <p:cond delay="1834"/>
                                          </p:stCondLst>
                                        </p:cTn>
                                        <p:tgtEl>
                                          <p:spTgt spid="717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80">
                                          <p:stCondLst>
                                            <p:cond delay="0"/>
                                          </p:stCondLst>
                                        </p:cTn>
                                        <p:tgtEl>
                                          <p:spTgt spid="35"/>
                                        </p:tgtEl>
                                      </p:cBhvr>
                                    </p:animEffect>
                                    <p:anim calcmode="lin" valueType="num">
                                      <p:cBhvr>
                                        <p:cTn id="7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9" dur="26">
                                          <p:stCondLst>
                                            <p:cond delay="650"/>
                                          </p:stCondLst>
                                        </p:cTn>
                                        <p:tgtEl>
                                          <p:spTgt spid="35"/>
                                        </p:tgtEl>
                                      </p:cBhvr>
                                      <p:to x="100000" y="60000"/>
                                    </p:animScale>
                                    <p:animScale>
                                      <p:cBhvr>
                                        <p:cTn id="80" dur="166" decel="50000">
                                          <p:stCondLst>
                                            <p:cond delay="676"/>
                                          </p:stCondLst>
                                        </p:cTn>
                                        <p:tgtEl>
                                          <p:spTgt spid="35"/>
                                        </p:tgtEl>
                                      </p:cBhvr>
                                      <p:to x="100000" y="100000"/>
                                    </p:animScale>
                                    <p:animScale>
                                      <p:cBhvr>
                                        <p:cTn id="81" dur="26">
                                          <p:stCondLst>
                                            <p:cond delay="1312"/>
                                          </p:stCondLst>
                                        </p:cTn>
                                        <p:tgtEl>
                                          <p:spTgt spid="35"/>
                                        </p:tgtEl>
                                      </p:cBhvr>
                                      <p:to x="100000" y="80000"/>
                                    </p:animScale>
                                    <p:animScale>
                                      <p:cBhvr>
                                        <p:cTn id="82" dur="166" decel="50000">
                                          <p:stCondLst>
                                            <p:cond delay="1338"/>
                                          </p:stCondLst>
                                        </p:cTn>
                                        <p:tgtEl>
                                          <p:spTgt spid="35"/>
                                        </p:tgtEl>
                                      </p:cBhvr>
                                      <p:to x="100000" y="100000"/>
                                    </p:animScale>
                                    <p:animScale>
                                      <p:cBhvr>
                                        <p:cTn id="83" dur="26">
                                          <p:stCondLst>
                                            <p:cond delay="1642"/>
                                          </p:stCondLst>
                                        </p:cTn>
                                        <p:tgtEl>
                                          <p:spTgt spid="35"/>
                                        </p:tgtEl>
                                      </p:cBhvr>
                                      <p:to x="100000" y="90000"/>
                                    </p:animScale>
                                    <p:animScale>
                                      <p:cBhvr>
                                        <p:cTn id="84" dur="166" decel="50000">
                                          <p:stCondLst>
                                            <p:cond delay="1668"/>
                                          </p:stCondLst>
                                        </p:cTn>
                                        <p:tgtEl>
                                          <p:spTgt spid="35"/>
                                        </p:tgtEl>
                                      </p:cBhvr>
                                      <p:to x="100000" y="100000"/>
                                    </p:animScale>
                                    <p:animScale>
                                      <p:cBhvr>
                                        <p:cTn id="85" dur="26">
                                          <p:stCondLst>
                                            <p:cond delay="1808"/>
                                          </p:stCondLst>
                                        </p:cTn>
                                        <p:tgtEl>
                                          <p:spTgt spid="35"/>
                                        </p:tgtEl>
                                      </p:cBhvr>
                                      <p:to x="100000" y="95000"/>
                                    </p:animScale>
                                    <p:animScale>
                                      <p:cBhvr>
                                        <p:cTn id="86" dur="166" decel="50000">
                                          <p:stCondLst>
                                            <p:cond delay="1834"/>
                                          </p:stCondLst>
                                        </p:cTn>
                                        <p:tgtEl>
                                          <p:spTgt spid="35"/>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7180"/>
                                        </p:tgtEl>
                                        <p:attrNameLst>
                                          <p:attrName>style.visibility</p:attrName>
                                        </p:attrNameLst>
                                      </p:cBhvr>
                                      <p:to>
                                        <p:strVal val="visible"/>
                                      </p:to>
                                    </p:set>
                                    <p:animEffect transition="in" filter="wipe(down)">
                                      <p:cBhvr>
                                        <p:cTn id="89" dur="580">
                                          <p:stCondLst>
                                            <p:cond delay="0"/>
                                          </p:stCondLst>
                                        </p:cTn>
                                        <p:tgtEl>
                                          <p:spTgt spid="7180"/>
                                        </p:tgtEl>
                                      </p:cBhvr>
                                    </p:animEffect>
                                    <p:anim calcmode="lin" valueType="num">
                                      <p:cBhvr>
                                        <p:cTn id="90" dur="1822" tmFilter="0,0; 0.14,0.36; 0.43,0.73; 0.71,0.91; 1.0,1.0">
                                          <p:stCondLst>
                                            <p:cond delay="0"/>
                                          </p:stCondLst>
                                        </p:cTn>
                                        <p:tgtEl>
                                          <p:spTgt spid="718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718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718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718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7180"/>
                                        </p:tgtEl>
                                        <p:attrNameLst>
                                          <p:attrName>ppt_y</p:attrName>
                                        </p:attrNameLst>
                                      </p:cBhvr>
                                      <p:tavLst>
                                        <p:tav tm="0" fmla="#ppt_y-sin(pi*$)/81">
                                          <p:val>
                                            <p:fltVal val="0"/>
                                          </p:val>
                                        </p:tav>
                                        <p:tav tm="100000">
                                          <p:val>
                                            <p:fltVal val="1"/>
                                          </p:val>
                                        </p:tav>
                                      </p:tavLst>
                                    </p:anim>
                                    <p:animScale>
                                      <p:cBhvr>
                                        <p:cTn id="95" dur="26">
                                          <p:stCondLst>
                                            <p:cond delay="650"/>
                                          </p:stCondLst>
                                        </p:cTn>
                                        <p:tgtEl>
                                          <p:spTgt spid="7180"/>
                                        </p:tgtEl>
                                      </p:cBhvr>
                                      <p:to x="100000" y="60000"/>
                                    </p:animScale>
                                    <p:animScale>
                                      <p:cBhvr>
                                        <p:cTn id="96" dur="166" decel="50000">
                                          <p:stCondLst>
                                            <p:cond delay="676"/>
                                          </p:stCondLst>
                                        </p:cTn>
                                        <p:tgtEl>
                                          <p:spTgt spid="7180"/>
                                        </p:tgtEl>
                                      </p:cBhvr>
                                      <p:to x="100000" y="100000"/>
                                    </p:animScale>
                                    <p:animScale>
                                      <p:cBhvr>
                                        <p:cTn id="97" dur="26">
                                          <p:stCondLst>
                                            <p:cond delay="1312"/>
                                          </p:stCondLst>
                                        </p:cTn>
                                        <p:tgtEl>
                                          <p:spTgt spid="7180"/>
                                        </p:tgtEl>
                                      </p:cBhvr>
                                      <p:to x="100000" y="80000"/>
                                    </p:animScale>
                                    <p:animScale>
                                      <p:cBhvr>
                                        <p:cTn id="98" dur="166" decel="50000">
                                          <p:stCondLst>
                                            <p:cond delay="1338"/>
                                          </p:stCondLst>
                                        </p:cTn>
                                        <p:tgtEl>
                                          <p:spTgt spid="7180"/>
                                        </p:tgtEl>
                                      </p:cBhvr>
                                      <p:to x="100000" y="100000"/>
                                    </p:animScale>
                                    <p:animScale>
                                      <p:cBhvr>
                                        <p:cTn id="99" dur="26">
                                          <p:stCondLst>
                                            <p:cond delay="1642"/>
                                          </p:stCondLst>
                                        </p:cTn>
                                        <p:tgtEl>
                                          <p:spTgt spid="7180"/>
                                        </p:tgtEl>
                                      </p:cBhvr>
                                      <p:to x="100000" y="90000"/>
                                    </p:animScale>
                                    <p:animScale>
                                      <p:cBhvr>
                                        <p:cTn id="100" dur="166" decel="50000">
                                          <p:stCondLst>
                                            <p:cond delay="1668"/>
                                          </p:stCondLst>
                                        </p:cTn>
                                        <p:tgtEl>
                                          <p:spTgt spid="7180"/>
                                        </p:tgtEl>
                                      </p:cBhvr>
                                      <p:to x="100000" y="100000"/>
                                    </p:animScale>
                                    <p:animScale>
                                      <p:cBhvr>
                                        <p:cTn id="101" dur="26">
                                          <p:stCondLst>
                                            <p:cond delay="1808"/>
                                          </p:stCondLst>
                                        </p:cTn>
                                        <p:tgtEl>
                                          <p:spTgt spid="7180"/>
                                        </p:tgtEl>
                                      </p:cBhvr>
                                      <p:to x="100000" y="95000"/>
                                    </p:animScale>
                                    <p:animScale>
                                      <p:cBhvr>
                                        <p:cTn id="102" dur="166" decel="50000">
                                          <p:stCondLst>
                                            <p:cond delay="1834"/>
                                          </p:stCondLst>
                                        </p:cTn>
                                        <p:tgtEl>
                                          <p:spTgt spid="7180"/>
                                        </p:tgtEl>
                                      </p:cBhvr>
                                      <p:to x="100000" y="100000"/>
                                    </p:animScale>
                                  </p:childTnLst>
                                </p:cTn>
                              </p:par>
                              <p:par>
                                <p:cTn id="103" presetID="26" presetClass="entr" presetSubtype="0" fill="hold" grpId="1"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down)">
                                      <p:cBhvr>
                                        <p:cTn id="105" dur="580">
                                          <p:stCondLst>
                                            <p:cond delay="0"/>
                                          </p:stCondLst>
                                        </p:cTn>
                                        <p:tgtEl>
                                          <p:spTgt spid="36"/>
                                        </p:tgtEl>
                                      </p:cBhvr>
                                    </p:animEffect>
                                    <p:anim calcmode="lin" valueType="num">
                                      <p:cBhvr>
                                        <p:cTn id="10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11" dur="26">
                                          <p:stCondLst>
                                            <p:cond delay="650"/>
                                          </p:stCondLst>
                                        </p:cTn>
                                        <p:tgtEl>
                                          <p:spTgt spid="36"/>
                                        </p:tgtEl>
                                      </p:cBhvr>
                                      <p:to x="100000" y="60000"/>
                                    </p:animScale>
                                    <p:animScale>
                                      <p:cBhvr>
                                        <p:cTn id="112" dur="166" decel="50000">
                                          <p:stCondLst>
                                            <p:cond delay="676"/>
                                          </p:stCondLst>
                                        </p:cTn>
                                        <p:tgtEl>
                                          <p:spTgt spid="36"/>
                                        </p:tgtEl>
                                      </p:cBhvr>
                                      <p:to x="100000" y="100000"/>
                                    </p:animScale>
                                    <p:animScale>
                                      <p:cBhvr>
                                        <p:cTn id="113" dur="26">
                                          <p:stCondLst>
                                            <p:cond delay="1312"/>
                                          </p:stCondLst>
                                        </p:cTn>
                                        <p:tgtEl>
                                          <p:spTgt spid="36"/>
                                        </p:tgtEl>
                                      </p:cBhvr>
                                      <p:to x="100000" y="80000"/>
                                    </p:animScale>
                                    <p:animScale>
                                      <p:cBhvr>
                                        <p:cTn id="114" dur="166" decel="50000">
                                          <p:stCondLst>
                                            <p:cond delay="1338"/>
                                          </p:stCondLst>
                                        </p:cTn>
                                        <p:tgtEl>
                                          <p:spTgt spid="36"/>
                                        </p:tgtEl>
                                      </p:cBhvr>
                                      <p:to x="100000" y="100000"/>
                                    </p:animScale>
                                    <p:animScale>
                                      <p:cBhvr>
                                        <p:cTn id="115" dur="26">
                                          <p:stCondLst>
                                            <p:cond delay="1642"/>
                                          </p:stCondLst>
                                        </p:cTn>
                                        <p:tgtEl>
                                          <p:spTgt spid="36"/>
                                        </p:tgtEl>
                                      </p:cBhvr>
                                      <p:to x="100000" y="90000"/>
                                    </p:animScale>
                                    <p:animScale>
                                      <p:cBhvr>
                                        <p:cTn id="116" dur="166" decel="50000">
                                          <p:stCondLst>
                                            <p:cond delay="1668"/>
                                          </p:stCondLst>
                                        </p:cTn>
                                        <p:tgtEl>
                                          <p:spTgt spid="36"/>
                                        </p:tgtEl>
                                      </p:cBhvr>
                                      <p:to x="100000" y="100000"/>
                                    </p:animScale>
                                    <p:animScale>
                                      <p:cBhvr>
                                        <p:cTn id="117" dur="26">
                                          <p:stCondLst>
                                            <p:cond delay="1808"/>
                                          </p:stCondLst>
                                        </p:cTn>
                                        <p:tgtEl>
                                          <p:spTgt spid="36"/>
                                        </p:tgtEl>
                                      </p:cBhvr>
                                      <p:to x="100000" y="95000"/>
                                    </p:animScale>
                                    <p:animScale>
                                      <p:cBhvr>
                                        <p:cTn id="118" dur="166" decel="50000">
                                          <p:stCondLst>
                                            <p:cond delay="1834"/>
                                          </p:stCondLst>
                                        </p:cTn>
                                        <p:tgtEl>
                                          <p:spTgt spid="36"/>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down)">
                                      <p:cBhvr>
                                        <p:cTn id="123" dur="580">
                                          <p:stCondLst>
                                            <p:cond delay="0"/>
                                          </p:stCondLst>
                                        </p:cTn>
                                        <p:tgtEl>
                                          <p:spTgt spid="39"/>
                                        </p:tgtEl>
                                      </p:cBhvr>
                                    </p:animEffect>
                                    <p:anim calcmode="lin" valueType="num">
                                      <p:cBhvr>
                                        <p:cTn id="12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9" dur="26">
                                          <p:stCondLst>
                                            <p:cond delay="650"/>
                                          </p:stCondLst>
                                        </p:cTn>
                                        <p:tgtEl>
                                          <p:spTgt spid="39"/>
                                        </p:tgtEl>
                                      </p:cBhvr>
                                      <p:to x="100000" y="60000"/>
                                    </p:animScale>
                                    <p:animScale>
                                      <p:cBhvr>
                                        <p:cTn id="130" dur="166" decel="50000">
                                          <p:stCondLst>
                                            <p:cond delay="676"/>
                                          </p:stCondLst>
                                        </p:cTn>
                                        <p:tgtEl>
                                          <p:spTgt spid="39"/>
                                        </p:tgtEl>
                                      </p:cBhvr>
                                      <p:to x="100000" y="100000"/>
                                    </p:animScale>
                                    <p:animScale>
                                      <p:cBhvr>
                                        <p:cTn id="131" dur="26">
                                          <p:stCondLst>
                                            <p:cond delay="1312"/>
                                          </p:stCondLst>
                                        </p:cTn>
                                        <p:tgtEl>
                                          <p:spTgt spid="39"/>
                                        </p:tgtEl>
                                      </p:cBhvr>
                                      <p:to x="100000" y="80000"/>
                                    </p:animScale>
                                    <p:animScale>
                                      <p:cBhvr>
                                        <p:cTn id="132" dur="166" decel="50000">
                                          <p:stCondLst>
                                            <p:cond delay="1338"/>
                                          </p:stCondLst>
                                        </p:cTn>
                                        <p:tgtEl>
                                          <p:spTgt spid="39"/>
                                        </p:tgtEl>
                                      </p:cBhvr>
                                      <p:to x="100000" y="100000"/>
                                    </p:animScale>
                                    <p:animScale>
                                      <p:cBhvr>
                                        <p:cTn id="133" dur="26">
                                          <p:stCondLst>
                                            <p:cond delay="1642"/>
                                          </p:stCondLst>
                                        </p:cTn>
                                        <p:tgtEl>
                                          <p:spTgt spid="39"/>
                                        </p:tgtEl>
                                      </p:cBhvr>
                                      <p:to x="100000" y="90000"/>
                                    </p:animScale>
                                    <p:animScale>
                                      <p:cBhvr>
                                        <p:cTn id="134" dur="166" decel="50000">
                                          <p:stCondLst>
                                            <p:cond delay="1668"/>
                                          </p:stCondLst>
                                        </p:cTn>
                                        <p:tgtEl>
                                          <p:spTgt spid="39"/>
                                        </p:tgtEl>
                                      </p:cBhvr>
                                      <p:to x="100000" y="100000"/>
                                    </p:animScale>
                                    <p:animScale>
                                      <p:cBhvr>
                                        <p:cTn id="135" dur="26">
                                          <p:stCondLst>
                                            <p:cond delay="1808"/>
                                          </p:stCondLst>
                                        </p:cTn>
                                        <p:tgtEl>
                                          <p:spTgt spid="39"/>
                                        </p:tgtEl>
                                      </p:cBhvr>
                                      <p:to x="100000" y="95000"/>
                                    </p:animScale>
                                    <p:animScale>
                                      <p:cBhvr>
                                        <p:cTn id="136" dur="166" decel="50000">
                                          <p:stCondLst>
                                            <p:cond delay="1834"/>
                                          </p:stCondLst>
                                        </p:cTn>
                                        <p:tgtEl>
                                          <p:spTgt spid="3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7181"/>
                                        </p:tgtEl>
                                        <p:attrNameLst>
                                          <p:attrName>style.visibility</p:attrName>
                                        </p:attrNameLst>
                                      </p:cBhvr>
                                      <p:to>
                                        <p:strVal val="visible"/>
                                      </p:to>
                                    </p:set>
                                    <p:animEffect transition="in" filter="wipe(down)">
                                      <p:cBhvr>
                                        <p:cTn id="139" dur="580">
                                          <p:stCondLst>
                                            <p:cond delay="0"/>
                                          </p:stCondLst>
                                        </p:cTn>
                                        <p:tgtEl>
                                          <p:spTgt spid="7181"/>
                                        </p:tgtEl>
                                      </p:cBhvr>
                                    </p:animEffect>
                                    <p:anim calcmode="lin" valueType="num">
                                      <p:cBhvr>
                                        <p:cTn id="140" dur="1822" tmFilter="0,0; 0.14,0.36; 0.43,0.73; 0.71,0.91; 1.0,1.0">
                                          <p:stCondLst>
                                            <p:cond delay="0"/>
                                          </p:stCondLst>
                                        </p:cTn>
                                        <p:tgtEl>
                                          <p:spTgt spid="7181"/>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7181"/>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7181"/>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7181"/>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7181"/>
                                        </p:tgtEl>
                                        <p:attrNameLst>
                                          <p:attrName>ppt_y</p:attrName>
                                        </p:attrNameLst>
                                      </p:cBhvr>
                                      <p:tavLst>
                                        <p:tav tm="0" fmla="#ppt_y-sin(pi*$)/81">
                                          <p:val>
                                            <p:fltVal val="0"/>
                                          </p:val>
                                        </p:tav>
                                        <p:tav tm="100000">
                                          <p:val>
                                            <p:fltVal val="1"/>
                                          </p:val>
                                        </p:tav>
                                      </p:tavLst>
                                    </p:anim>
                                    <p:animScale>
                                      <p:cBhvr>
                                        <p:cTn id="145" dur="26">
                                          <p:stCondLst>
                                            <p:cond delay="650"/>
                                          </p:stCondLst>
                                        </p:cTn>
                                        <p:tgtEl>
                                          <p:spTgt spid="7181"/>
                                        </p:tgtEl>
                                      </p:cBhvr>
                                      <p:to x="100000" y="60000"/>
                                    </p:animScale>
                                    <p:animScale>
                                      <p:cBhvr>
                                        <p:cTn id="146" dur="166" decel="50000">
                                          <p:stCondLst>
                                            <p:cond delay="676"/>
                                          </p:stCondLst>
                                        </p:cTn>
                                        <p:tgtEl>
                                          <p:spTgt spid="7181"/>
                                        </p:tgtEl>
                                      </p:cBhvr>
                                      <p:to x="100000" y="100000"/>
                                    </p:animScale>
                                    <p:animScale>
                                      <p:cBhvr>
                                        <p:cTn id="147" dur="26">
                                          <p:stCondLst>
                                            <p:cond delay="1312"/>
                                          </p:stCondLst>
                                        </p:cTn>
                                        <p:tgtEl>
                                          <p:spTgt spid="7181"/>
                                        </p:tgtEl>
                                      </p:cBhvr>
                                      <p:to x="100000" y="80000"/>
                                    </p:animScale>
                                    <p:animScale>
                                      <p:cBhvr>
                                        <p:cTn id="148" dur="166" decel="50000">
                                          <p:stCondLst>
                                            <p:cond delay="1338"/>
                                          </p:stCondLst>
                                        </p:cTn>
                                        <p:tgtEl>
                                          <p:spTgt spid="7181"/>
                                        </p:tgtEl>
                                      </p:cBhvr>
                                      <p:to x="100000" y="100000"/>
                                    </p:animScale>
                                    <p:animScale>
                                      <p:cBhvr>
                                        <p:cTn id="149" dur="26">
                                          <p:stCondLst>
                                            <p:cond delay="1642"/>
                                          </p:stCondLst>
                                        </p:cTn>
                                        <p:tgtEl>
                                          <p:spTgt spid="7181"/>
                                        </p:tgtEl>
                                      </p:cBhvr>
                                      <p:to x="100000" y="90000"/>
                                    </p:animScale>
                                    <p:animScale>
                                      <p:cBhvr>
                                        <p:cTn id="150" dur="166" decel="50000">
                                          <p:stCondLst>
                                            <p:cond delay="1668"/>
                                          </p:stCondLst>
                                        </p:cTn>
                                        <p:tgtEl>
                                          <p:spTgt spid="7181"/>
                                        </p:tgtEl>
                                      </p:cBhvr>
                                      <p:to x="100000" y="100000"/>
                                    </p:animScale>
                                    <p:animScale>
                                      <p:cBhvr>
                                        <p:cTn id="151" dur="26">
                                          <p:stCondLst>
                                            <p:cond delay="1808"/>
                                          </p:stCondLst>
                                        </p:cTn>
                                        <p:tgtEl>
                                          <p:spTgt spid="7181"/>
                                        </p:tgtEl>
                                      </p:cBhvr>
                                      <p:to x="100000" y="95000"/>
                                    </p:animScale>
                                    <p:animScale>
                                      <p:cBhvr>
                                        <p:cTn id="152" dur="166" decel="50000">
                                          <p:stCondLst>
                                            <p:cond delay="1834"/>
                                          </p:stCondLst>
                                        </p:cTn>
                                        <p:tgtEl>
                                          <p:spTgt spid="7181"/>
                                        </p:tgtEl>
                                      </p:cBhvr>
                                      <p:to x="100000" y="100000"/>
                                    </p:animScale>
                                  </p:childTnLst>
                                </p:cTn>
                              </p:par>
                              <p:par>
                                <p:cTn id="153" presetID="26" presetClass="entr" presetSubtype="0" fill="hold" grpId="1" nodeType="with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wipe(down)">
                                      <p:cBhvr>
                                        <p:cTn id="155" dur="580">
                                          <p:stCondLst>
                                            <p:cond delay="0"/>
                                          </p:stCondLst>
                                        </p:cTn>
                                        <p:tgtEl>
                                          <p:spTgt spid="40"/>
                                        </p:tgtEl>
                                      </p:cBhvr>
                                    </p:animEffect>
                                    <p:anim calcmode="lin" valueType="num">
                                      <p:cBhvr>
                                        <p:cTn id="15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61" dur="26">
                                          <p:stCondLst>
                                            <p:cond delay="650"/>
                                          </p:stCondLst>
                                        </p:cTn>
                                        <p:tgtEl>
                                          <p:spTgt spid="40"/>
                                        </p:tgtEl>
                                      </p:cBhvr>
                                      <p:to x="100000" y="60000"/>
                                    </p:animScale>
                                    <p:animScale>
                                      <p:cBhvr>
                                        <p:cTn id="162" dur="166" decel="50000">
                                          <p:stCondLst>
                                            <p:cond delay="676"/>
                                          </p:stCondLst>
                                        </p:cTn>
                                        <p:tgtEl>
                                          <p:spTgt spid="40"/>
                                        </p:tgtEl>
                                      </p:cBhvr>
                                      <p:to x="100000" y="100000"/>
                                    </p:animScale>
                                    <p:animScale>
                                      <p:cBhvr>
                                        <p:cTn id="163" dur="26">
                                          <p:stCondLst>
                                            <p:cond delay="1312"/>
                                          </p:stCondLst>
                                        </p:cTn>
                                        <p:tgtEl>
                                          <p:spTgt spid="40"/>
                                        </p:tgtEl>
                                      </p:cBhvr>
                                      <p:to x="100000" y="80000"/>
                                    </p:animScale>
                                    <p:animScale>
                                      <p:cBhvr>
                                        <p:cTn id="164" dur="166" decel="50000">
                                          <p:stCondLst>
                                            <p:cond delay="1338"/>
                                          </p:stCondLst>
                                        </p:cTn>
                                        <p:tgtEl>
                                          <p:spTgt spid="40"/>
                                        </p:tgtEl>
                                      </p:cBhvr>
                                      <p:to x="100000" y="100000"/>
                                    </p:animScale>
                                    <p:animScale>
                                      <p:cBhvr>
                                        <p:cTn id="165" dur="26">
                                          <p:stCondLst>
                                            <p:cond delay="1642"/>
                                          </p:stCondLst>
                                        </p:cTn>
                                        <p:tgtEl>
                                          <p:spTgt spid="40"/>
                                        </p:tgtEl>
                                      </p:cBhvr>
                                      <p:to x="100000" y="90000"/>
                                    </p:animScale>
                                    <p:animScale>
                                      <p:cBhvr>
                                        <p:cTn id="166" dur="166" decel="50000">
                                          <p:stCondLst>
                                            <p:cond delay="1668"/>
                                          </p:stCondLst>
                                        </p:cTn>
                                        <p:tgtEl>
                                          <p:spTgt spid="40"/>
                                        </p:tgtEl>
                                      </p:cBhvr>
                                      <p:to x="100000" y="100000"/>
                                    </p:animScale>
                                    <p:animScale>
                                      <p:cBhvr>
                                        <p:cTn id="167" dur="26">
                                          <p:stCondLst>
                                            <p:cond delay="1808"/>
                                          </p:stCondLst>
                                        </p:cTn>
                                        <p:tgtEl>
                                          <p:spTgt spid="40"/>
                                        </p:tgtEl>
                                      </p:cBhvr>
                                      <p:to x="100000" y="95000"/>
                                    </p:animScale>
                                    <p:animScale>
                                      <p:cBhvr>
                                        <p:cTn id="168" dur="166" decel="50000">
                                          <p:stCondLst>
                                            <p:cond delay="1834"/>
                                          </p:stCondLst>
                                        </p:cTn>
                                        <p:tgtEl>
                                          <p:spTgt spid="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73" grpId="0" animBg="1"/>
      <p:bldP spid="7173" grpId="1" animBg="1"/>
      <p:bldP spid="36" grpId="0" animBg="1"/>
      <p:bldP spid="36" grpId="1" animBg="1"/>
      <p:bldP spid="40" grpId="0" animBg="1"/>
      <p:bldP spid="4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727034" y="152893"/>
            <a:ext cx="6410130"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Chữ</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6286" y="551190"/>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Theo Trần Hoài Dương)</a:t>
            </a:r>
          </a:p>
        </p:txBody>
      </p:sp>
      <p:sp>
        <p:nvSpPr>
          <p:cNvPr id="10" name="TextBox 9">
            <a:extLst>
              <a:ext uri="{FF2B5EF4-FFF2-40B4-BE49-F238E27FC236}">
                <a16:creationId xmlns:a16="http://schemas.microsoft.com/office/drawing/2014/main" id="{2F4A13AA-A149-4029-B1BA-083EC889FF54}"/>
              </a:ext>
            </a:extLst>
          </p:cNvPr>
          <p:cNvSpPr txBox="1"/>
          <p:nvPr/>
        </p:nvSpPr>
        <p:spPr>
          <a:xfrm>
            <a:off x="294950" y="6205101"/>
            <a:ext cx="11518110"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2" name="Rectangle: Rounded Corners 11">
            <a:extLst>
              <a:ext uri="{FF2B5EF4-FFF2-40B4-BE49-F238E27FC236}">
                <a16:creationId xmlns:a16="http://schemas.microsoft.com/office/drawing/2014/main" id="{3269D58D-4CDA-4913-A440-54F9E0658B54}"/>
              </a:ext>
            </a:extLst>
          </p:cNvPr>
          <p:cNvSpPr/>
          <p:nvPr/>
        </p:nvSpPr>
        <p:spPr>
          <a:xfrm>
            <a:off x="253196" y="663016"/>
            <a:ext cx="11718951" cy="1263544"/>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 name="Rectangle: Rounded Corners 12">
            <a:extLst>
              <a:ext uri="{FF2B5EF4-FFF2-40B4-BE49-F238E27FC236}">
                <a16:creationId xmlns:a16="http://schemas.microsoft.com/office/drawing/2014/main" id="{C1FD1865-7312-48C6-A93E-8E007CFFDFC9}"/>
              </a:ext>
            </a:extLst>
          </p:cNvPr>
          <p:cNvSpPr/>
          <p:nvPr/>
        </p:nvSpPr>
        <p:spPr>
          <a:xfrm>
            <a:off x="281240" y="2197197"/>
            <a:ext cx="11718950" cy="1590778"/>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14" name="Picture 13">
            <a:extLst>
              <a:ext uri="{FF2B5EF4-FFF2-40B4-BE49-F238E27FC236}">
                <a16:creationId xmlns:a16="http://schemas.microsoft.com/office/drawing/2014/main" id="{8A0667EC-D85B-47E0-84A2-681D6783B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id="{DE2CFC33-824E-43FC-ABE2-4604827FBFA8}"/>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30804" y="2332654"/>
            <a:ext cx="384000" cy="384000"/>
          </a:xfrm>
          <a:prstGeom prst="rect">
            <a:avLst/>
          </a:prstGeom>
        </p:spPr>
      </p:pic>
      <p:sp>
        <p:nvSpPr>
          <p:cNvPr id="15" name="Rectangle: Rounded Corners 14">
            <a:extLst>
              <a:ext uri="{FF2B5EF4-FFF2-40B4-BE49-F238E27FC236}">
                <a16:creationId xmlns:a16="http://schemas.microsoft.com/office/drawing/2014/main" id="{881EB5F2-6EA2-47F6-A058-5A5FCDBDC454}"/>
              </a:ext>
            </a:extLst>
          </p:cNvPr>
          <p:cNvSpPr/>
          <p:nvPr/>
        </p:nvSpPr>
        <p:spPr>
          <a:xfrm>
            <a:off x="384000" y="3838482"/>
            <a:ext cx="11718950" cy="2562318"/>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17" name="Picture 16">
            <a:extLst>
              <a:ext uri="{FF2B5EF4-FFF2-40B4-BE49-F238E27FC236}">
                <a16:creationId xmlns:a16="http://schemas.microsoft.com/office/drawing/2014/main" id="{9082E5C2-C56E-455D-9DED-1576B75530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593" y="3699704"/>
            <a:ext cx="413065" cy="413065"/>
          </a:xfrm>
          <a:prstGeom prst="rect">
            <a:avLst/>
          </a:prstGeom>
        </p:spPr>
      </p:pic>
      <p:grpSp>
        <p:nvGrpSpPr>
          <p:cNvPr id="18" name="Group 17">
            <a:extLst>
              <a:ext uri="{FF2B5EF4-FFF2-40B4-BE49-F238E27FC236}">
                <a16:creationId xmlns:a16="http://schemas.microsoft.com/office/drawing/2014/main" id="{DD5B7AC4-1FB2-41EB-804D-5372A88BEE98}"/>
              </a:ext>
            </a:extLst>
          </p:cNvPr>
          <p:cNvGrpSpPr/>
          <p:nvPr/>
        </p:nvGrpSpPr>
        <p:grpSpPr>
          <a:xfrm>
            <a:off x="6563964" y="6088559"/>
            <a:ext cx="5139883" cy="769441"/>
            <a:chOff x="708943" y="6033135"/>
            <a:chExt cx="5825836" cy="769441"/>
          </a:xfrm>
        </p:grpSpPr>
        <p:sp>
          <p:nvSpPr>
            <p:cNvPr id="19" name="TextBox 18">
              <a:extLst>
                <a:ext uri="{FF2B5EF4-FFF2-40B4-BE49-F238E27FC236}">
                  <a16:creationId xmlns:a16="http://schemas.microsoft.com/office/drawing/2014/main" id="{B35B9B11-9F0F-4C5A-906B-AD57D5523F42}"/>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6BF710EB-DF94-486A-8A51-8CA4297B12EA}"/>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Đọc</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nối</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tiếp</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đoạn</a:t>
              </a:r>
              <a:endPar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spTree>
    <p:extLst>
      <p:ext uri="{BB962C8B-B14F-4D97-AF65-F5344CB8AC3E}">
        <p14:creationId xmlns:p14="http://schemas.microsoft.com/office/powerpoint/2010/main" val="78277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1+#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46183354"/>
</p:tagLst>
</file>

<file path=ppt/tags/tag2.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Text Box 4"/>
</p:tagLst>
</file>

<file path=ppt/tags/tag3.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4.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5.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6.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7.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8.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1715</Words>
  <Application>Microsoft Office PowerPoint</Application>
  <PresentationFormat>Widescreen</PresentationFormat>
  <Paragraphs>117</Paragraphs>
  <Slides>20</Slides>
  <Notes>14</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20</vt:i4>
      </vt:variant>
    </vt:vector>
  </HeadingPairs>
  <TitlesOfParts>
    <vt:vector size="35" baseType="lpstr">
      <vt:lpstr>等线</vt:lpstr>
      <vt:lpstr>等线</vt:lpstr>
      <vt:lpstr>等线 Light</vt:lpstr>
      <vt:lpstr>Arial</vt:lpstr>
      <vt:lpstr>Arial-Rounded</vt:lpstr>
      <vt:lpstr>Calibri</vt:lpstr>
      <vt:lpstr>Calibri Light</vt:lpstr>
      <vt:lpstr>Times New Roman</vt:lpstr>
      <vt:lpstr>Office 主题​​</vt:lpstr>
      <vt:lpstr>3_Office 主题</vt:lpstr>
      <vt:lpstr>1_Office 主题​​</vt:lpstr>
      <vt:lpstr>Office 主题</vt:lpstr>
      <vt:lpstr>1_Office 主题</vt:lpstr>
      <vt:lpstr>4_Office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21</cp:revision>
  <dcterms:created xsi:type="dcterms:W3CDTF">2021-08-03T05:09:55Z</dcterms:created>
  <dcterms:modified xsi:type="dcterms:W3CDTF">2025-12-03T05:30:41Z</dcterms:modified>
</cp:coreProperties>
</file>