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Lst>
  <p:notesMasterIdLst>
    <p:notesMasterId r:id="rId12"/>
  </p:notesMasterIdLst>
  <p:sldIdLst>
    <p:sldId id="291" r:id="rId5"/>
    <p:sldId id="290" r:id="rId6"/>
    <p:sldId id="285" r:id="rId7"/>
    <p:sldId id="286" r:id="rId8"/>
    <p:sldId id="287" r:id="rId9"/>
    <p:sldId id="288"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1042E-2C49-45D5-8601-CC3DB83817F5}"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92248-887D-42A9-99A0-50A464B643F0}" type="slidenum">
              <a:rPr lang="en-US" smtClean="0"/>
              <a:t>‹#›</a:t>
            </a:fld>
            <a:endParaRPr lang="en-US"/>
          </a:p>
        </p:txBody>
      </p:sp>
    </p:spTree>
    <p:extLst>
      <p:ext uri="{BB962C8B-B14F-4D97-AF65-F5344CB8AC3E}">
        <p14:creationId xmlns:p14="http://schemas.microsoft.com/office/powerpoint/2010/main" val="266218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76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505019299"/>
      </p:ext>
    </p:extLst>
  </p:cSld>
  <p:clrMapOvr>
    <a:masterClrMapping/>
  </p:clrMapOvr>
  <p:transition spd="med" advTm="4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34328837"/>
      </p:ext>
    </p:extLst>
  </p:cSld>
  <p:clrMapOvr>
    <a:masterClrMapping/>
  </p:clrMapOvr>
  <p:transition spd="med" advTm="4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4247080341"/>
      </p:ext>
    </p:extLst>
  </p:cSld>
  <p:clrMapOvr>
    <a:masterClrMapping/>
  </p:clrMapOvr>
  <p:transition spd="med" advTm="4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8623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552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1692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7722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566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128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30341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285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288442783"/>
      </p:ext>
    </p:extLst>
  </p:cSld>
  <p:clrMapOvr>
    <a:masterClrMapping/>
  </p:clrMapOvr>
  <p:transition spd="med" advTm="400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426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6531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9848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1156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441895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91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60132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24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0704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5758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4117218"/>
      </p:ext>
    </p:extLst>
  </p:cSld>
  <p:clrMapOvr>
    <a:masterClrMapping/>
  </p:clrMapOvr>
  <p:transition spd="med" advTm="4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800285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1811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1358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4465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5733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19227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986642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1738156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456832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89851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045212887"/>
      </p:ext>
    </p:extLst>
  </p:cSld>
  <p:clrMapOvr>
    <a:masterClrMapping/>
  </p:clrMapOvr>
  <p:transition spd="med" advTm="4000">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4198995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660956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550308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990879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06370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697446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2216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191887113"/>
      </p:ext>
    </p:extLst>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71829200"/>
      </p:ext>
    </p:extLst>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773681537"/>
      </p:ext>
    </p:extLst>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992050873"/>
      </p:ext>
    </p:extLst>
  </p:cSld>
  <p:clrMapOvr>
    <a:masterClrMapping/>
  </p:clrMapOvr>
  <p:transition spd="med" advTm="4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2025/12/3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811085691"/>
      </p:ext>
    </p:extLst>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Tree>
    <p:extLst>
      <p:ext uri="{BB962C8B-B14F-4D97-AF65-F5344CB8AC3E}">
        <p14:creationId xmlns:p14="http://schemas.microsoft.com/office/powerpoint/2010/main" val="197912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568280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9106844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1257895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1" i="0" u="none" strike="noStrike" kern="10" cap="none" spc="0" normalizeH="0" baseline="0" noProof="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ỦY BAN NHÂN </a:t>
            </a:r>
            <a:r>
              <a:rPr kumimoji="0" lang="en-US" sz="2800" b="1" i="0" u="none" strike="noStrike" kern="1200" cap="none" spc="0" normalizeH="0" baseline="0" noProof="0">
                <a:ln>
                  <a:noFill/>
                </a:ln>
                <a:solidFill>
                  <a:srgbClr val="FF0000"/>
                </a:solidFill>
                <a:effectLst/>
                <a:uLnTx/>
                <a:uFillTx/>
                <a:latin typeface="Times New Roman" pitchFamily="18" charset="0"/>
                <a:cs typeface="Times New Roman" pitchFamily="18" charset="0"/>
              </a:rPr>
              <a:t>DÂN </a:t>
            </a:r>
            <a:r>
              <a:rPr kumimoji="0" lang="vi-VN" sz="28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PHƯỜNG</a:t>
            </a:r>
            <a:r>
              <a:rPr kumimoji="0" lang="vi-VN" sz="2800" b="1" i="0" u="none" strike="noStrike" kern="1200" cap="none" spc="0" normalizeH="0" noProof="0" smtClean="0">
                <a:ln>
                  <a:noFill/>
                </a:ln>
                <a:solidFill>
                  <a:srgbClr val="FF0000"/>
                </a:solidFill>
                <a:effectLst/>
                <a:uLnTx/>
                <a:uFillTx/>
                <a:latin typeface="Times New Roman" pitchFamily="18" charset="0"/>
                <a:cs typeface="Times New Roman" pitchFamily="18" charset="0"/>
              </a:rPr>
              <a:t> BỒ ĐỀ</a:t>
            </a:r>
            <a:endPar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itchFamily="18" charset="0"/>
                <a:cs typeface="+mn-cs"/>
              </a:rPr>
              <a:t>PHÂN MÔN </a:t>
            </a:r>
            <a:r>
              <a:rPr kumimoji="0" lang="en-US" altLang="en-US" sz="4000" b="1" i="0" u="none" strike="noStrike" kern="1200" cap="none" spc="0" normalizeH="0" baseline="0" noProof="0">
                <a:ln>
                  <a:noFill/>
                </a:ln>
                <a:solidFill>
                  <a:srgbClr val="0070C0"/>
                </a:solidFill>
                <a:effectLst/>
                <a:uLnTx/>
                <a:uFillTx/>
                <a:latin typeface="Times New Roman" pitchFamily="18" charset="0"/>
                <a:cs typeface="+mn-cs"/>
              </a:rPr>
              <a:t>: NÓI VÀ NGHE</a:t>
            </a:r>
            <a:endParaRPr kumimoji="0" lang="en-US" sz="4000" b="1" i="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Bài</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Kể</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chuyện</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Gọi</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noProof="0" smtClean="0">
                <a:ln>
                  <a:noFill/>
                </a:ln>
                <a:solidFill>
                  <a:srgbClr val="7030A0"/>
                </a:solidFill>
                <a:effectLst/>
                <a:uLnTx/>
                <a:uFillTx/>
                <a:latin typeface="Times New Roman" pitchFamily="18" charset="0"/>
                <a:cs typeface="Times New Roman" pitchFamily="18" charset="0"/>
              </a:rPr>
              <a:t>bạn</a:t>
            </a:r>
            <a:endPar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61321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10"/>
          <p:cNvSpPr txBox="1"/>
          <p:nvPr/>
        </p:nvSpPr>
        <p:spPr>
          <a:xfrm>
            <a:off x="3618289" y="1120676"/>
            <a:ext cx="477283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Nói</a:t>
            </a:r>
            <a:r>
              <a:rPr kumimoji="0" lang="en-US" altLang="zh-CN"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và</a:t>
            </a:r>
            <a:r>
              <a:rPr kumimoji="0" lang="en-US" altLang="zh-CN"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nghe</a:t>
            </a:r>
            <a:r>
              <a:rPr kumimoji="0" lang="en-US" altLang="zh-CN"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(t4)</a:t>
            </a:r>
            <a:endParaRPr kumimoji="0" lang="zh-CN" altLang="en-US"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endParaRPr>
          </a:p>
        </p:txBody>
      </p:sp>
    </p:spTree>
    <p:extLst>
      <p:ext uri="{BB962C8B-B14F-4D97-AF65-F5344CB8AC3E}">
        <p14:creationId xmlns:p14="http://schemas.microsoft.com/office/powerpoint/2010/main" val="42341935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4"/>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Nhân vật trong tranh là ai?</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480" y="618490"/>
            <a:ext cx="10561320" cy="1340939"/>
          </a:xfrm>
        </p:spPr>
        <p:txBody>
          <a:bodyPr>
            <a:normAutofit/>
          </a:bodyPr>
          <a:lstStyle/>
          <a:p>
            <a:r>
              <a:rPr lang="en-US" dirty="0" err="1">
                <a:latin typeface="Arial-Rounded" panose="020B0500000000000000" pitchFamily="34" charset="0"/>
                <a:cs typeface="Arial-Rounded" panose="020B0500000000000000" pitchFamily="34" charset="0"/>
              </a:rPr>
              <a:t>Chọn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kể</a:t>
            </a:r>
            <a:r>
              <a:rPr lang="en-US" dirty="0">
                <a:latin typeface="Arial-Rounded" panose="020B0500000000000000" pitchFamily="34" charset="0"/>
                <a:cs typeface="Arial-Rounded" panose="020B0500000000000000" pitchFamily="34" charset="0"/>
              </a:rPr>
              <a:t> 1-2 </a:t>
            </a:r>
            <a:r>
              <a:rPr lang="en-US" dirty="0" err="1">
                <a:latin typeface="Arial-Rounded" panose="020B0500000000000000" pitchFamily="34" charset="0"/>
                <a:cs typeface="Arial-Rounded" panose="020B0500000000000000" pitchFamily="34" charset="0"/>
              </a:rPr>
              <a:t>đoạn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chuyện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theo</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tranh</a:t>
            </a:r>
            <a:endParaRPr lang="en-US" dirty="0">
              <a:latin typeface="Arial-Rounded" panose="020B0500000000000000" pitchFamily="34" charset="0"/>
              <a:cs typeface="Arial-Rounded" panose="020B0500000000000000" pitchFamily="34" charset="0"/>
            </a:endParaRPr>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Kể tiếp đoạn kết của câu chuyện theo ý của em</a:t>
            </a:r>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Đôi bạn bê vàng và bê trắng có một tình bạn thật đáng quý.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218</Words>
  <Application>Microsoft Office PowerPoint</Application>
  <PresentationFormat>Widescreen</PresentationFormat>
  <Paragraphs>20</Paragraphs>
  <Slides>7</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Microsoft YaHei</vt:lpstr>
      <vt:lpstr>Arial</vt:lpstr>
      <vt:lpstr>Arial-Rounded</vt:lpstr>
      <vt:lpstr>Calibri</vt:lpstr>
      <vt:lpstr>Calibri Light</vt:lpstr>
      <vt:lpstr>等线</vt:lpstr>
      <vt:lpstr>等线 Light</vt:lpstr>
      <vt:lpstr>Times New Roman</vt:lpstr>
      <vt:lpstr>华康少女文字W5(P)</vt:lpstr>
      <vt:lpstr>字魂27号-布丁体</vt:lpstr>
      <vt:lpstr>Office 主题​​</vt:lpstr>
      <vt:lpstr>4_Office Theme</vt:lpstr>
      <vt:lpstr>3_Office Theme</vt:lpstr>
      <vt:lpstr>2_Office 主题​​</vt:lpstr>
      <vt:lpstr>PowerPoint Presentation</vt:lpstr>
      <vt:lpstr>PowerPoint Presentation</vt:lpstr>
      <vt:lpstr>PowerPoint Presentation</vt:lpstr>
      <vt:lpstr>Chọn kể 1-2 đoạn của câu chuyện theo tranh</vt:lpstr>
      <vt:lpstr>Kể tiếp đoạn kết của câu chuyện theo ý của 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2021-07-29T10:01:20Z</dcterms:created>
  <dcterms:modified xsi:type="dcterms:W3CDTF">2025-12-03T03:06:02Z</dcterms:modified>
</cp:coreProperties>
</file>