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3"/>
  </p:notesMasterIdLst>
  <p:sldIdLst>
    <p:sldId id="301" r:id="rId2"/>
    <p:sldId id="303" r:id="rId3"/>
    <p:sldId id="304" r:id="rId4"/>
    <p:sldId id="275" r:id="rId5"/>
    <p:sldId id="305" r:id="rId6"/>
    <p:sldId id="306" r:id="rId7"/>
    <p:sldId id="307" r:id="rId8"/>
    <p:sldId id="308" r:id="rId9"/>
    <p:sldId id="309" r:id="rId10"/>
    <p:sldId id="310" r:id="rId11"/>
    <p:sldId id="312" r:id="rId12"/>
  </p:sldIdLst>
  <p:sldSz cx="9144000" cy="5143500" type="screen16x9"/>
  <p:notesSz cx="6858000" cy="9144000"/>
  <p:embeddedFontLst>
    <p:embeddedFont>
      <p:font typeface="Pangolin" panose="020B0604020202020204" charset="0"/>
      <p:regular r:id="rId14"/>
    </p:embeddedFont>
    <p:embeddedFont>
      <p:font typeface="Baloo 2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09" d="100"/>
          <a:sy n="109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9652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26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64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0" y="2307771"/>
            <a:ext cx="4905057" cy="1426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660" y="3734271"/>
            <a:ext cx="3657600" cy="567000"/>
          </a:xfrm>
        </p:spPr>
        <p:txBody>
          <a:bodyPr/>
          <a:lstStyle/>
          <a:p>
            <a:r>
              <a:rPr lang="en-US" dirty="0" smtClean="0"/>
              <a:t>Lớp:2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4BFC4-B04F-0D46-8821-089E9F219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78" t="-763" r="15771" b="1"/>
          <a:stretch/>
        </p:blipFill>
        <p:spPr>
          <a:xfrm>
            <a:off x="4765529" y="3195983"/>
            <a:ext cx="3799116" cy="15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404627"/>
            <a:ext cx="7169844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+mj-lt"/>
              </a:rPr>
              <a:t>Sắp xếp sách vở gọn gàng.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+mj-lt"/>
              </a:rPr>
              <a:t>Gọt bút chì nếu bút đã mòn.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+mj-lt"/>
              </a:rPr>
              <a:t>Ghi lại những đồ dùng học tập còn thiếu và nhờ bố mẹ mua.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38F4B-28B8-A54B-883D-43D50710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511" y="1692702"/>
            <a:ext cx="5090432" cy="2530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536735-6922-9643-B118-98F33167A6D5}"/>
              </a:ext>
            </a:extLst>
          </p:cNvPr>
          <p:cNvSpPr/>
          <p:nvPr/>
        </p:nvSpPr>
        <p:spPr>
          <a:xfrm>
            <a:off x="609699" y="1561279"/>
            <a:ext cx="30846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26" name="Picture 2" descr="Cặp Học Sinh Họa Tiết Cao Cấp Hami Kiểu Bé Trai">
            <a:extLst>
              <a:ext uri="{FF2B5EF4-FFF2-40B4-BE49-F238E27FC236}">
                <a16:creationId xmlns:a16="http://schemas.microsoft.com/office/drawing/2014/main" id="{ABD9B91C-E38C-6F4B-B781-53ABD9C7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EFF2"/>
              </a:clrFrom>
              <a:clrTo>
                <a:srgbClr val="F1E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1074510"/>
            <a:ext cx="3039836" cy="30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 hoc sinh cap 1 miti Chất Lượng, Giá Tốt 2021 | Lazada.vn">
            <a:extLst>
              <a:ext uri="{FF2B5EF4-FFF2-40B4-BE49-F238E27FC236}">
                <a16:creationId xmlns:a16="http://schemas.microsoft.com/office/drawing/2014/main" id="{06C2E00E-572E-834E-980A-0BB10B24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22" y="1029154"/>
            <a:ext cx="2906486" cy="29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lo cấp 1 có cần kéo Miti BL6121WL - 3 Công chúa - Giới thiệu">
            <a:extLst>
              <a:ext uri="{FF2B5EF4-FFF2-40B4-BE49-F238E27FC236}">
                <a16:creationId xmlns:a16="http://schemas.microsoft.com/office/drawing/2014/main" id="{A2327C88-ABF1-654C-B230-CB8B6F53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69" y="848352"/>
            <a:ext cx="2501298" cy="30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1148234" y="4068990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Ba lô ngang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A2E618-9EB8-C546-A329-31357579461C}"/>
              </a:ext>
            </a:extLst>
          </p:cNvPr>
          <p:cNvSpPr/>
          <p:nvPr/>
        </p:nvSpPr>
        <p:spPr>
          <a:xfrm>
            <a:off x="5753229" y="4054162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Ba lô dọc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217717"/>
            <a:ext cx="6633547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E3668-A85D-AF49-9CCC-67B0F5011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1734" t="-1450" r="4627" b="2344"/>
          <a:stretch/>
        </p:blipFill>
        <p:spPr>
          <a:xfrm>
            <a:off x="5182049" y="795567"/>
            <a:ext cx="3505200" cy="3850655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C1B2AC-AC65-AC4A-BD94-7860C8B66B3A}"/>
              </a:ext>
            </a:extLst>
          </p:cNvPr>
          <p:cNvSpPr/>
          <p:nvPr/>
        </p:nvSpPr>
        <p:spPr>
          <a:xfrm>
            <a:off x="631470" y="1373417"/>
            <a:ext cx="423444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1370F-E356-EC46-8279-5D8660A19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9431" y="1002402"/>
            <a:ext cx="3426998" cy="3297455"/>
          </a:xfrm>
          <a:prstGeom prst="ellipse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56B4A-45FF-F740-ABA0-BA8979E8DB06}"/>
              </a:ext>
            </a:extLst>
          </p:cNvPr>
          <p:cNvSpPr/>
          <p:nvPr/>
        </p:nvSpPr>
        <p:spPr>
          <a:xfrm>
            <a:off x="707571" y="265793"/>
            <a:ext cx="446468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F573C-BB8C-4042-A31F-5B27465A8424}"/>
              </a:ext>
            </a:extLst>
          </p:cNvPr>
          <p:cNvSpPr/>
          <p:nvPr/>
        </p:nvSpPr>
        <p:spPr>
          <a:xfrm>
            <a:off x="707571" y="1002402"/>
            <a:ext cx="430186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08F91-0F70-D540-9B57-A170A7EFF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4651" t="2028"/>
          <a:stretch/>
        </p:blipFill>
        <p:spPr>
          <a:xfrm>
            <a:off x="5379292" y="1188191"/>
            <a:ext cx="3296621" cy="3259290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37FFC3-DB50-E14A-B8B1-3F5BA118DE7A}"/>
              </a:ext>
            </a:extLst>
          </p:cNvPr>
          <p:cNvSpPr/>
          <p:nvPr/>
        </p:nvSpPr>
        <p:spPr>
          <a:xfrm>
            <a:off x="707571" y="142503"/>
            <a:ext cx="303320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69DA2-D4A8-654D-9D9C-C8C4845A4255}"/>
              </a:ext>
            </a:extLst>
          </p:cNvPr>
          <p:cNvSpPr/>
          <p:nvPr/>
        </p:nvSpPr>
        <p:spPr>
          <a:xfrm>
            <a:off x="707571" y="1188191"/>
            <a:ext cx="425631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538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FE9205-833F-6E4E-80A5-A0A247D8D8D0}"/>
              </a:ext>
            </a:extLst>
          </p:cNvPr>
          <p:cNvSpPr/>
          <p:nvPr/>
        </p:nvSpPr>
        <p:spPr>
          <a:xfrm>
            <a:off x="707571" y="265793"/>
            <a:ext cx="519084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B6494-C4DC-F54F-92DF-75BA9F4A4D1B}"/>
              </a:ext>
            </a:extLst>
          </p:cNvPr>
          <p:cNvSpPr/>
          <p:nvPr/>
        </p:nvSpPr>
        <p:spPr>
          <a:xfrm>
            <a:off x="707571" y="1188191"/>
            <a:ext cx="425631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ECD3C-1A00-274F-8CAB-E0EB4725C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1734" t="-1450" r="4627" b="2344"/>
          <a:stretch/>
        </p:blipFill>
        <p:spPr>
          <a:xfrm>
            <a:off x="5182049" y="795567"/>
            <a:ext cx="3505200" cy="38506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33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Sắp xếp và trang trí góc học tập của em ở nhà.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RANG TRÍ VÀ SẮP XẾP GÓC HỌC TẬP CHO TRẺ">
            <a:extLst>
              <a:ext uri="{FF2B5EF4-FFF2-40B4-BE49-F238E27FC236}">
                <a16:creationId xmlns:a16="http://schemas.microsoft.com/office/drawing/2014/main" id="{0D418D7D-3B31-D849-BEA2-73F03B6C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9" y="1447986"/>
            <a:ext cx="3347357" cy="33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ch sắp xếp bàn học gọn gàng và ngăn nắp nhất">
            <a:extLst>
              <a:ext uri="{FF2B5EF4-FFF2-40B4-BE49-F238E27FC236}">
                <a16:creationId xmlns:a16="http://schemas.microsoft.com/office/drawing/2014/main" id="{EBAE56C7-895B-E34C-91F1-C0429AC9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13" y="1445209"/>
            <a:ext cx="3490716" cy="33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309</Words>
  <Application>Microsoft Office PowerPoint</Application>
  <PresentationFormat>On-screen Show (16:9)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UTM Androgyne</vt:lpstr>
      <vt:lpstr>Arial</vt:lpstr>
      <vt:lpstr>Times New Roman</vt:lpstr>
      <vt:lpstr>UTM Cookies</vt:lpstr>
      <vt:lpstr>Pangolin</vt:lpstr>
      <vt:lpstr>Baloo 2</vt:lpstr>
      <vt:lpstr>English Vocabulary Workshop by Slidesgo</vt:lpstr>
      <vt:lpstr>Bài 6:  Góc học tập của em</vt:lpstr>
      <vt:lpstr>PowerPoint Presentation</vt:lpstr>
      <vt:lpstr>PowerPoint Presentation</vt:lpstr>
      <vt:lpstr>Nêu cảm xúc của em sau khi sắp xếp đồ dung học tập.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41</cp:revision>
  <dcterms:modified xsi:type="dcterms:W3CDTF">2025-12-03T08:11:35Z</dcterms:modified>
</cp:coreProperties>
</file>