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257" r:id="rId2"/>
    <p:sldId id="300" r:id="rId3"/>
    <p:sldId id="301" r:id="rId4"/>
    <p:sldId id="302" r:id="rId5"/>
    <p:sldId id="303" r:id="rId6"/>
    <p:sldId id="305" r:id="rId7"/>
    <p:sldId id="306" r:id="rId8"/>
    <p:sldId id="307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FBF7D4"/>
    <a:srgbClr val="000000"/>
    <a:srgbClr val="160149"/>
    <a:srgbClr val="FFE393"/>
    <a:srgbClr val="00A651"/>
    <a:srgbClr val="1A8C54"/>
    <a:srgbClr val="AC98C9"/>
    <a:srgbClr val="E5E1EE"/>
    <a:srgbClr val="A16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38" autoAdjust="0"/>
  </p:normalViewPr>
  <p:slideViewPr>
    <p:cSldViewPr snapToGrid="0">
      <p:cViewPr varScale="1">
        <p:scale>
          <a:sx n="108" d="100"/>
          <a:sy n="108" d="100"/>
        </p:scale>
        <p:origin x="8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6CE4-3C7E-4490-9D88-5BF518C00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4C23E-CF5B-43B5-A57E-44F30DD14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837D-4417-41C6-B684-C55B66291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62149-984F-4608-8341-6A98AF77B042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6E5F0-D3BC-4E92-AE86-483EE96A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3402-12CE-484C-A87F-279240A4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6799-4F91-4281-ADFC-B9C1BFD0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4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</a:t>
            </a:r>
            <a:r>
              <a:rPr lang="en-US" altLang="en-US" sz="2100" b="1">
                <a:solidFill>
                  <a:srgbClr val="003300"/>
                </a:solidFill>
                <a:cs typeface="Times New Roman" panose="02020603050405020304" pitchFamily="18" charset="0"/>
              </a:rPr>
              <a:t>DÂN </a:t>
            </a:r>
            <a:r>
              <a:rPr lang="vi-VN" altLang="en-US" sz="2100" b="1" smtClean="0">
                <a:solidFill>
                  <a:srgbClr val="003300"/>
                </a:solidFill>
                <a:cs typeface="Times New Roman" panose="02020603050405020304" pitchFamily="18" charset="0"/>
              </a:rPr>
              <a:t>PHƯỜNG BỒ ĐỀ</a:t>
            </a:r>
            <a:endParaRPr lang="en-US" altLang="en-US" sz="2100" b="1" dirty="0">
              <a:solidFill>
                <a:srgbClr val="0033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10618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>
                <a:solidFill>
                  <a:srgbClr val="002060"/>
                </a:solidFill>
              </a:rPr>
              <a:t>BÀI 12: BIẾT ƠN THẦY CÔ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2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3638" y="2659672"/>
            <a:ext cx="3948056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12: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ơn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35BAC-CCF9-4424-8EDD-86B07B53BE64}"/>
              </a:ext>
            </a:extLst>
          </p:cNvPr>
          <p:cNvSpPr/>
          <p:nvPr/>
        </p:nvSpPr>
        <p:spPr>
          <a:xfrm>
            <a:off x="6854283" y="4839629"/>
            <a:ext cx="1694985" cy="22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3217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gia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mừng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Nhà</a:t>
            </a:r>
            <a:r>
              <a:rPr lang="en-US" sz="2000" dirty="0"/>
              <a:t> </a:t>
            </a:r>
            <a:r>
              <a:rPr lang="en-US" sz="2000" dirty="0" err="1"/>
              <a:t>giáo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20 - 11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2EF90-7904-480B-A75B-D166E2C8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5275" y="1224864"/>
            <a:ext cx="5973449" cy="349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B9B73F-AEA4-47DC-BB8D-C919512F6827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382790" y="856085"/>
            <a:ext cx="704991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Ai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E8004-FF3D-4D38-ADF5-3A86C731F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9288" y="1317750"/>
            <a:ext cx="6136914" cy="3423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6B3497-3F15-47A3-AA44-164732BD1043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609748" y="371137"/>
            <a:ext cx="853430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lòng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lá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tới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1B43-17E9-4750-B281-512D77D13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546" y="2025650"/>
            <a:ext cx="4267200" cy="2266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73A3A3C-DEB4-41FC-B28A-CE6DB2D320AF}"/>
              </a:ext>
            </a:extLst>
          </p:cNvPr>
          <p:cNvGrpSpPr/>
          <p:nvPr/>
        </p:nvGrpSpPr>
        <p:grpSpPr>
          <a:xfrm>
            <a:off x="5197238" y="1868654"/>
            <a:ext cx="2955924" cy="2580941"/>
            <a:chOff x="5143500" y="2120899"/>
            <a:chExt cx="2955924" cy="258094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D79326-B76A-4255-A9D7-709D943F0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764" t="2530"/>
            <a:stretch/>
          </p:blipFill>
          <p:spPr>
            <a:xfrm>
              <a:off x="5270499" y="2120899"/>
              <a:ext cx="2828925" cy="258094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21F238A-BC31-4767-A526-EC30A4188733}"/>
                </a:ext>
              </a:extLst>
            </p:cNvPr>
            <p:cNvSpPr/>
            <p:nvPr/>
          </p:nvSpPr>
          <p:spPr>
            <a:xfrm>
              <a:off x="5143500" y="2133600"/>
              <a:ext cx="355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DEED35A-B612-4184-BA8A-C6E37FDD2FAC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A901B-5808-4F58-B580-8A5B4601B732}"/>
              </a:ext>
            </a:extLst>
          </p:cNvPr>
          <p:cNvSpPr txBox="1"/>
          <p:nvPr/>
        </p:nvSpPr>
        <p:spPr>
          <a:xfrm>
            <a:off x="857009" y="1371979"/>
            <a:ext cx="2559381" cy="2793842"/>
          </a:xfrm>
          <a:prstGeom prst="rect">
            <a:avLst/>
          </a:prstGeom>
          <a:noFill/>
          <a:ln w="19050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4" name="Picture 6" descr="School, Teacher, Children, Child Care Png Image - Listen To The Teacher -  569x425 PNG Download - PNGkit">
            <a:extLst>
              <a:ext uri="{FF2B5EF4-FFF2-40B4-BE49-F238E27FC236}">
                <a16:creationId xmlns:a16="http://schemas.microsoft.com/office/drawing/2014/main" id="{820575C8-2877-404D-B694-285451931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7509" r="15131" b="6674"/>
          <a:stretch/>
        </p:blipFill>
        <p:spPr bwMode="auto">
          <a:xfrm>
            <a:off x="3999314" y="966699"/>
            <a:ext cx="4517148" cy="34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39FCE426-FC67-4986-8FB2-7C16E695DAA2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1374925" y="855716"/>
            <a:ext cx="7975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C4AC83-F26B-48CF-99BF-48BE13AE7D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1778" y="1788117"/>
            <a:ext cx="5392663" cy="28314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D7329C-E3F3-41B5-97EC-B43E4FEE2604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0EB5EE-9E56-40D5-ADC0-249D3A40A7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18"/>
          <a:stretch/>
        </p:blipFill>
        <p:spPr>
          <a:xfrm>
            <a:off x="504005" y="654050"/>
            <a:ext cx="8135989" cy="3556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85D00F-DBC4-47F3-85A2-4722A12A74DA}"/>
              </a:ext>
            </a:extLst>
          </p:cNvPr>
          <p:cNvSpPr/>
          <p:nvPr/>
        </p:nvSpPr>
        <p:spPr>
          <a:xfrm>
            <a:off x="6854283" y="4884233"/>
            <a:ext cx="1694985" cy="223025"/>
          </a:xfrm>
          <a:prstGeom prst="rect">
            <a:avLst/>
          </a:prstGeom>
          <a:solidFill>
            <a:srgbClr val="FEF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158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164</Words>
  <Application>Microsoft Office PowerPoint</Application>
  <PresentationFormat>On-screen Show (16:9)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UTM Androgyne</vt:lpstr>
      <vt:lpstr>Times New Roman</vt:lpstr>
      <vt:lpstr>Pangolin</vt:lpstr>
      <vt:lpstr>Baloo 2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76</cp:revision>
  <dcterms:modified xsi:type="dcterms:W3CDTF">2025-12-03T02:56:40Z</dcterms:modified>
</cp:coreProperties>
</file>