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0"/>
  </p:notesMasterIdLst>
  <p:sldIdLst>
    <p:sldId id="258" r:id="rId3"/>
    <p:sldId id="260" r:id="rId4"/>
    <p:sldId id="261" r:id="rId5"/>
    <p:sldId id="262" r:id="rId6"/>
    <p:sldId id="263" r:id="rId7"/>
    <p:sldId id="26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EA9D7-6A62-4873-B167-23CA9CDDEDEC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63FE-EA85-421B-B77B-55C16162AA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2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7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5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7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8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17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9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07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90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66031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238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205" y="2595156"/>
            <a:ext cx="5072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TRỌNG THẦY 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37674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80" y="1610655"/>
            <a:ext cx="7874026" cy="3905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7805" y="5563574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mệt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buồn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0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" t="5075" r="2269"/>
          <a:stretch/>
        </p:blipFill>
        <p:spPr>
          <a:xfrm>
            <a:off x="888274" y="1724298"/>
            <a:ext cx="10162903" cy="3960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01" y="5685084"/>
            <a:ext cx="453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dạy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múa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365" y="5685084"/>
            <a:ext cx="453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>
          <a:xfrm>
            <a:off x="927966" y="1776548"/>
            <a:ext cx="10336067" cy="3984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16" y="5623556"/>
            <a:ext cx="380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4958" y="5623556"/>
            <a:ext cx="451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35615" y="5711112"/>
            <a:ext cx="899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Nam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2937"/>
          <a:stretch/>
        </p:blipFill>
        <p:spPr>
          <a:xfrm>
            <a:off x="1835615" y="1666007"/>
            <a:ext cx="7833647" cy="39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72656" y="5778186"/>
            <a:ext cx="384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6" y="1578451"/>
            <a:ext cx="10172643" cy="4266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0782" y="5778186"/>
            <a:ext cx="46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Chuẩn bị bài sau: Kính trọng thầy giáo, cô giáo (Tiết 2)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185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UTM Cookies</vt:lpstr>
      <vt:lpstr>Cute Sticker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Admin</cp:lastModifiedBy>
  <cp:revision>5</cp:revision>
  <dcterms:created xsi:type="dcterms:W3CDTF">2021-09-02T06:09:45Z</dcterms:created>
  <dcterms:modified xsi:type="dcterms:W3CDTF">2025-12-03T08:08:10Z</dcterms:modified>
</cp:coreProperties>
</file>