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6" r:id="rId2"/>
    <p:sldId id="264" r:id="rId3"/>
    <p:sldId id="266" r:id="rId4"/>
    <p:sldId id="267" r:id="rId5"/>
    <p:sldId id="273" r:id="rId6"/>
    <p:sldId id="271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322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9403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533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611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477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476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886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39313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049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0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6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7" r:id="rId2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508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660066"/>
                </a:solidFill>
              </a:rPr>
              <a:t>BÀI 6: NHẬN LỖI VÀ SỬA LỖI</a:t>
            </a: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CBC0BA-4AA8-43A2-92ED-A3767033FD6E}"/>
              </a:ext>
            </a:extLst>
          </p:cNvPr>
          <p:cNvSpPr/>
          <p:nvPr/>
        </p:nvSpPr>
        <p:spPr>
          <a:xfrm>
            <a:off x="9627476" y="6463862"/>
            <a:ext cx="1681655" cy="136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F6DF051-0018-4B0D-8D10-3BA897A88F33}"/>
              </a:ext>
            </a:extLst>
          </p:cNvPr>
          <p:cNvSpPr/>
          <p:nvPr/>
        </p:nvSpPr>
        <p:spPr>
          <a:xfrm>
            <a:off x="9627476" y="6463862"/>
            <a:ext cx="1681655" cy="136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5E3007-222B-43EB-A6F1-430082C77571}"/>
              </a:ext>
            </a:extLst>
          </p:cNvPr>
          <p:cNvSpPr/>
          <p:nvPr/>
        </p:nvSpPr>
        <p:spPr>
          <a:xfrm>
            <a:off x="9627476" y="6463862"/>
            <a:ext cx="1681655" cy="136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856B4F-4344-475A-A87C-705F436E8571}"/>
              </a:ext>
            </a:extLst>
          </p:cNvPr>
          <p:cNvSpPr/>
          <p:nvPr/>
        </p:nvSpPr>
        <p:spPr>
          <a:xfrm>
            <a:off x="9627476" y="6463862"/>
            <a:ext cx="1681655" cy="136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10661715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262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等线</vt:lpstr>
      <vt:lpstr>Arial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47</cp:revision>
  <dcterms:created xsi:type="dcterms:W3CDTF">2021-06-11T02:39:36Z</dcterms:created>
  <dcterms:modified xsi:type="dcterms:W3CDTF">2025-12-03T05:27:44Z</dcterms:modified>
</cp:coreProperties>
</file>