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687" r:id="rId3"/>
  </p:sldMasterIdLst>
  <p:handoutMasterIdLst>
    <p:handoutMasterId r:id="rId23"/>
  </p:handoutMasterIdLst>
  <p:sldIdLst>
    <p:sldId id="2007577113" r:id="rId4"/>
    <p:sldId id="264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007577095" r:id="rId14"/>
    <p:sldId id="2007577096" r:id="rId15"/>
    <p:sldId id="2007577099" r:id="rId16"/>
    <p:sldId id="2007577110" r:id="rId17"/>
    <p:sldId id="2007577111" r:id="rId18"/>
    <p:sldId id="2007577105" r:id="rId19"/>
    <p:sldId id="2007577112" r:id="rId20"/>
    <p:sldId id="2007577114" r:id="rId21"/>
    <p:sldId id="2007577115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0000"/>
    <a:srgbClr val="FF66FF"/>
    <a:srgbClr val="E3ABFF"/>
    <a:srgbClr val="DB93FF"/>
    <a:srgbClr val="CC66FF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1-12-20T02:55:52.5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18815 4850 0</inkml:trace>
</inkml:ink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378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200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2236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210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254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4861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9515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12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140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019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056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41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3993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4633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7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6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14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6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21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75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28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472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1"/>
            <a:ext cx="5384800" cy="37719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1"/>
            <a:ext cx="5384800" cy="37719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1291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7" indent="0">
              <a:buNone/>
              <a:defRPr sz="2667" b="1"/>
            </a:lvl2pPr>
            <a:lvl3pPr marL="1219072" indent="0">
              <a:buNone/>
              <a:defRPr sz="2400" b="1"/>
            </a:lvl3pPr>
            <a:lvl4pPr marL="1828609" indent="0">
              <a:buNone/>
              <a:defRPr sz="2133" b="1"/>
            </a:lvl4pPr>
            <a:lvl5pPr marL="2438144" indent="0">
              <a:buNone/>
              <a:defRPr sz="2133" b="1"/>
            </a:lvl5pPr>
            <a:lvl6pPr marL="3047680" indent="0">
              <a:buNone/>
              <a:defRPr sz="2133" b="1"/>
            </a:lvl6pPr>
            <a:lvl7pPr marL="3657217" indent="0">
              <a:buNone/>
              <a:defRPr sz="2133" b="1"/>
            </a:lvl7pPr>
            <a:lvl8pPr marL="4266753" indent="0">
              <a:buNone/>
              <a:defRPr sz="2133" b="1"/>
            </a:lvl8pPr>
            <a:lvl9pPr marL="487628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5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7" indent="0">
              <a:buNone/>
              <a:defRPr sz="2667" b="1"/>
            </a:lvl2pPr>
            <a:lvl3pPr marL="1219072" indent="0">
              <a:buNone/>
              <a:defRPr sz="2400" b="1"/>
            </a:lvl3pPr>
            <a:lvl4pPr marL="1828609" indent="0">
              <a:buNone/>
              <a:defRPr sz="2133" b="1"/>
            </a:lvl4pPr>
            <a:lvl5pPr marL="2438144" indent="0">
              <a:buNone/>
              <a:defRPr sz="2133" b="1"/>
            </a:lvl5pPr>
            <a:lvl6pPr marL="3047680" indent="0">
              <a:buNone/>
              <a:defRPr sz="2133" b="1"/>
            </a:lvl6pPr>
            <a:lvl7pPr marL="3657217" indent="0">
              <a:buNone/>
              <a:defRPr sz="2133" b="1"/>
            </a:lvl7pPr>
            <a:lvl8pPr marL="4266753" indent="0">
              <a:buNone/>
              <a:defRPr sz="2133" b="1"/>
            </a:lvl8pPr>
            <a:lvl9pPr marL="487628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5254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9647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1065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37" indent="0">
              <a:buNone/>
              <a:defRPr sz="1600"/>
            </a:lvl2pPr>
            <a:lvl3pPr marL="1219072" indent="0">
              <a:buNone/>
              <a:defRPr sz="1333"/>
            </a:lvl3pPr>
            <a:lvl4pPr marL="1828609" indent="0">
              <a:buNone/>
              <a:defRPr sz="1200"/>
            </a:lvl4pPr>
            <a:lvl5pPr marL="2438144" indent="0">
              <a:buNone/>
              <a:defRPr sz="1200"/>
            </a:lvl5pPr>
            <a:lvl6pPr marL="3047680" indent="0">
              <a:buNone/>
              <a:defRPr sz="1200"/>
            </a:lvl6pPr>
            <a:lvl7pPr marL="3657217" indent="0">
              <a:buNone/>
              <a:defRPr sz="1200"/>
            </a:lvl7pPr>
            <a:lvl8pPr marL="4266753" indent="0">
              <a:buNone/>
              <a:defRPr sz="1200"/>
            </a:lvl8pPr>
            <a:lvl9pPr marL="487628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7817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37" indent="0">
              <a:buNone/>
              <a:defRPr sz="3733"/>
            </a:lvl2pPr>
            <a:lvl3pPr marL="1219072" indent="0">
              <a:buNone/>
              <a:defRPr sz="3200"/>
            </a:lvl3pPr>
            <a:lvl4pPr marL="1828609" indent="0">
              <a:buNone/>
              <a:defRPr sz="2667"/>
            </a:lvl4pPr>
            <a:lvl5pPr marL="2438144" indent="0">
              <a:buNone/>
              <a:defRPr sz="2667"/>
            </a:lvl5pPr>
            <a:lvl6pPr marL="3047680" indent="0">
              <a:buNone/>
              <a:defRPr sz="2667"/>
            </a:lvl6pPr>
            <a:lvl7pPr marL="3657217" indent="0">
              <a:buNone/>
              <a:defRPr sz="2667"/>
            </a:lvl7pPr>
            <a:lvl8pPr marL="4266753" indent="0">
              <a:buNone/>
              <a:defRPr sz="2667"/>
            </a:lvl8pPr>
            <a:lvl9pPr marL="4876289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37" indent="0">
              <a:buNone/>
              <a:defRPr sz="1600"/>
            </a:lvl2pPr>
            <a:lvl3pPr marL="1219072" indent="0">
              <a:buNone/>
              <a:defRPr sz="1333"/>
            </a:lvl3pPr>
            <a:lvl4pPr marL="1828609" indent="0">
              <a:buNone/>
              <a:defRPr sz="1200"/>
            </a:lvl4pPr>
            <a:lvl5pPr marL="2438144" indent="0">
              <a:buNone/>
              <a:defRPr sz="1200"/>
            </a:lvl5pPr>
            <a:lvl6pPr marL="3047680" indent="0">
              <a:buNone/>
              <a:defRPr sz="1200"/>
            </a:lvl6pPr>
            <a:lvl7pPr marL="3657217" indent="0">
              <a:buNone/>
              <a:defRPr sz="1200"/>
            </a:lvl7pPr>
            <a:lvl8pPr marL="4266753" indent="0">
              <a:buNone/>
              <a:defRPr sz="1200"/>
            </a:lvl8pPr>
            <a:lvl9pPr marL="487628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6297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090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08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3749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2448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4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80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41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2024/12/7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01" r:id="rId3"/>
    <p:sldLayoutId id="2147483700" r:id="rId4"/>
    <p:sldLayoutId id="2147483651" r:id="rId5"/>
    <p:sldLayoutId id="2147483705" r:id="rId6"/>
    <p:sldLayoutId id="2147483704" r:id="rId7"/>
    <p:sldLayoutId id="2147483702" r:id="rId8"/>
    <p:sldLayoutId id="2147483660" r:id="rId9"/>
    <p:sldLayoutId id="2147483652" r:id="rId10"/>
    <p:sldLayoutId id="2147483703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3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3" tIns="45717" rIns="91433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33" tIns="45717" rIns="91433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924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iming>
    <p:tnLst>
      <p:par>
        <p:cTn id="1" dur="indefinite" restart="never" nodeType="tmRoot"/>
      </p:par>
    </p:tnLst>
  </p:timing>
  <p:txStyles>
    <p:titleStyle>
      <a:lvl1pPr algn="ctr" defTabSz="1219072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3" indent="-457153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495" indent="-380960" algn="l" defTabSz="1219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1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76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13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48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985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22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57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7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2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09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44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80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17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53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289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63.png"/><Relationship Id="rId12" Type="http://schemas.microsoft.com/office/2007/relationships/hdphoto" Target="../media/hdphoto4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9.wdp"/><Relationship Id="rId11" Type="http://schemas.openxmlformats.org/officeDocument/2006/relationships/image" Target="../media/image38.jpeg"/><Relationship Id="rId5" Type="http://schemas.openxmlformats.org/officeDocument/2006/relationships/image" Target="../media/image62.png"/><Relationship Id="rId10" Type="http://schemas.openxmlformats.org/officeDocument/2006/relationships/image" Target="../media/image30.png"/><Relationship Id="rId4" Type="http://schemas.openxmlformats.org/officeDocument/2006/relationships/image" Target="../media/image52.jpeg"/><Relationship Id="rId9" Type="http://schemas.openxmlformats.org/officeDocument/2006/relationships/image" Target="../media/image39.png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20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microsoft.com/office/2007/relationships/hdphoto" Target="../media/hdphoto22.wdp"/><Relationship Id="rId5" Type="http://schemas.openxmlformats.org/officeDocument/2006/relationships/image" Target="../media/image67.png"/><Relationship Id="rId10" Type="http://schemas.openxmlformats.org/officeDocument/2006/relationships/image" Target="../media/image69.emf"/><Relationship Id="rId4" Type="http://schemas.microsoft.com/office/2007/relationships/hdphoto" Target="../media/hdphoto21.wdp"/><Relationship Id="rId9" Type="http://schemas.openxmlformats.org/officeDocument/2006/relationships/customXml" Target="../ink/ink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7.png"/><Relationship Id="rId12" Type="http://schemas.openxmlformats.org/officeDocument/2006/relationships/image" Target="../media/image3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6.png"/><Relationship Id="rId15" Type="http://schemas.openxmlformats.org/officeDocument/2006/relationships/image" Target="../media/image41.png"/><Relationship Id="rId10" Type="http://schemas.openxmlformats.org/officeDocument/2006/relationships/image" Target="../media/image38.jpeg"/><Relationship Id="rId4" Type="http://schemas.openxmlformats.org/officeDocument/2006/relationships/image" Target="../media/image35.png"/><Relationship Id="rId9" Type="http://schemas.openxmlformats.org/officeDocument/2006/relationships/image" Target="../media/image32.png"/><Relationship Id="rId1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9.xml"/><Relationship Id="rId7" Type="http://schemas.microsoft.com/office/2007/relationships/hdphoto" Target="../media/hdphoto5.wdp"/><Relationship Id="rId12" Type="http://schemas.microsoft.com/office/2007/relationships/hdphoto" Target="../media/hdphoto4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3.png"/><Relationship Id="rId11" Type="http://schemas.openxmlformats.org/officeDocument/2006/relationships/image" Target="../media/image38.jpeg"/><Relationship Id="rId5" Type="http://schemas.openxmlformats.org/officeDocument/2006/relationships/image" Target="../media/image39.png"/><Relationship Id="rId15" Type="http://schemas.openxmlformats.org/officeDocument/2006/relationships/image" Target="../media/image41.png"/><Relationship Id="rId10" Type="http://schemas.openxmlformats.org/officeDocument/2006/relationships/image" Target="../media/image32.png"/><Relationship Id="rId4" Type="http://schemas.openxmlformats.org/officeDocument/2006/relationships/image" Target="../media/image42.jpeg"/><Relationship Id="rId9" Type="http://schemas.microsoft.com/office/2007/relationships/hdphoto" Target="../media/hdphoto6.wdp"/><Relationship Id="rId1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32.png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7.png"/><Relationship Id="rId12" Type="http://schemas.microsoft.com/office/2007/relationships/hdphoto" Target="../media/hdphoto10.wdp"/><Relationship Id="rId17" Type="http://schemas.openxmlformats.org/officeDocument/2006/relationships/image" Target="../media/image30.png"/><Relationship Id="rId2" Type="http://schemas.openxmlformats.org/officeDocument/2006/relationships/audio" Target="../media/media2.wav"/><Relationship Id="rId16" Type="http://schemas.openxmlformats.org/officeDocument/2006/relationships/image" Target="../media/image39.png"/><Relationship Id="rId1" Type="http://schemas.microsoft.com/office/2007/relationships/media" Target="../media/media2.wav"/><Relationship Id="rId6" Type="http://schemas.microsoft.com/office/2007/relationships/hdphoto" Target="../media/hdphoto7.wdp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5" Type="http://schemas.microsoft.com/office/2007/relationships/hdphoto" Target="../media/hdphoto4.wdp"/><Relationship Id="rId10" Type="http://schemas.microsoft.com/office/2007/relationships/hdphoto" Target="../media/hdphoto9.wdp"/><Relationship Id="rId19" Type="http://schemas.openxmlformats.org/officeDocument/2006/relationships/image" Target="../media/image41.png"/><Relationship Id="rId4" Type="http://schemas.openxmlformats.org/officeDocument/2006/relationships/image" Target="../media/image45.jpeg"/><Relationship Id="rId9" Type="http://schemas.openxmlformats.org/officeDocument/2006/relationships/image" Target="../media/image48.png"/><Relationship Id="rId14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2.png"/><Relationship Id="rId12" Type="http://schemas.openxmlformats.org/officeDocument/2006/relationships/image" Target="../media/image4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1.wdp"/><Relationship Id="rId11" Type="http://schemas.openxmlformats.org/officeDocument/2006/relationships/image" Target="../media/image30.png"/><Relationship Id="rId5" Type="http://schemas.openxmlformats.org/officeDocument/2006/relationships/image" Target="../media/image51.png"/><Relationship Id="rId10" Type="http://schemas.openxmlformats.org/officeDocument/2006/relationships/image" Target="../media/image39.png"/><Relationship Id="rId4" Type="http://schemas.openxmlformats.org/officeDocument/2006/relationships/image" Target="../media/image50.jpe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54.png"/><Relationship Id="rId12" Type="http://schemas.openxmlformats.org/officeDocument/2006/relationships/image" Target="../media/image3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2.wdp"/><Relationship Id="rId11" Type="http://schemas.microsoft.com/office/2007/relationships/hdphoto" Target="../media/hdphoto4.wdp"/><Relationship Id="rId5" Type="http://schemas.openxmlformats.org/officeDocument/2006/relationships/image" Target="../media/image53.png"/><Relationship Id="rId15" Type="http://schemas.openxmlformats.org/officeDocument/2006/relationships/image" Target="../media/image41.png"/><Relationship Id="rId10" Type="http://schemas.openxmlformats.org/officeDocument/2006/relationships/image" Target="../media/image38.jpeg"/><Relationship Id="rId4" Type="http://schemas.openxmlformats.org/officeDocument/2006/relationships/image" Target="../media/image52.jpeg"/><Relationship Id="rId9" Type="http://schemas.openxmlformats.org/officeDocument/2006/relationships/image" Target="../media/image55.pn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microsoft.com/office/2007/relationships/hdphoto" Target="../media/hdphoto4.wdp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57.png"/><Relationship Id="rId12" Type="http://schemas.openxmlformats.org/officeDocument/2006/relationships/image" Target="../media/image38.jpeg"/><Relationship Id="rId17" Type="http://schemas.openxmlformats.org/officeDocument/2006/relationships/image" Target="../media/image41.png"/><Relationship Id="rId2" Type="http://schemas.openxmlformats.org/officeDocument/2006/relationships/audio" Target="../media/media2.wav"/><Relationship Id="rId16" Type="http://schemas.openxmlformats.org/officeDocument/2006/relationships/image" Target="../media/image40.png"/><Relationship Id="rId1" Type="http://schemas.microsoft.com/office/2007/relationships/media" Target="../media/media2.wav"/><Relationship Id="rId6" Type="http://schemas.microsoft.com/office/2007/relationships/hdphoto" Target="../media/hdphoto14.wdp"/><Relationship Id="rId11" Type="http://schemas.openxmlformats.org/officeDocument/2006/relationships/image" Target="../media/image55.png"/><Relationship Id="rId5" Type="http://schemas.openxmlformats.org/officeDocument/2006/relationships/image" Target="../media/image56.png"/><Relationship Id="rId15" Type="http://schemas.openxmlformats.org/officeDocument/2006/relationships/image" Target="../media/image30.png"/><Relationship Id="rId10" Type="http://schemas.microsoft.com/office/2007/relationships/hdphoto" Target="../media/hdphoto16.wdp"/><Relationship Id="rId4" Type="http://schemas.openxmlformats.org/officeDocument/2006/relationships/image" Target="../media/image35.png"/><Relationship Id="rId9" Type="http://schemas.openxmlformats.org/officeDocument/2006/relationships/image" Target="../media/image58.png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60.png"/><Relationship Id="rId12" Type="http://schemas.openxmlformats.org/officeDocument/2006/relationships/image" Target="../media/image38.jpeg"/><Relationship Id="rId2" Type="http://schemas.openxmlformats.org/officeDocument/2006/relationships/audio" Target="../media/media2.wav"/><Relationship Id="rId16" Type="http://schemas.openxmlformats.org/officeDocument/2006/relationships/image" Target="../media/image41.png"/><Relationship Id="rId1" Type="http://schemas.microsoft.com/office/2007/relationships/media" Target="../media/media2.wav"/><Relationship Id="rId6" Type="http://schemas.microsoft.com/office/2007/relationships/hdphoto" Target="../media/hdphoto17.wdp"/><Relationship Id="rId11" Type="http://schemas.openxmlformats.org/officeDocument/2006/relationships/image" Target="../media/image39.png"/><Relationship Id="rId5" Type="http://schemas.openxmlformats.org/officeDocument/2006/relationships/image" Target="../media/image59.png"/><Relationship Id="rId15" Type="http://schemas.openxmlformats.org/officeDocument/2006/relationships/image" Target="../media/image40.png"/><Relationship Id="rId10" Type="http://schemas.openxmlformats.org/officeDocument/2006/relationships/image" Target="../media/image32.png"/><Relationship Id="rId4" Type="http://schemas.openxmlformats.org/officeDocument/2006/relationships/image" Target="../media/image45.jpeg"/><Relationship Id="rId9" Type="http://schemas.microsoft.com/office/2007/relationships/hdphoto" Target="../media/hdphoto18.wdp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TOÁN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19" y="4975745"/>
            <a:ext cx="11577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Ôn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phép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cộng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phép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trừ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trong</a:t>
            </a:r>
            <a:r>
              <a:rPr lang="en-US" sz="3600" b="1">
                <a:solidFill>
                  <a:srgbClr val="7030A0"/>
                </a:solidFill>
                <a:cs typeface="Times New Roman" pitchFamily="18" charset="0"/>
              </a:rPr>
              <a:t> PV 20, 100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32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44" y="-286186"/>
            <a:ext cx="12242344" cy="714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8861" l="0" r="100000">
                        <a14:foregroundMark x1="7500" y1="37722" x2="95400" y2="46709"/>
                        <a14:foregroundMark x1="21700" y1="23544" x2="36700" y2="38228"/>
                        <a14:foregroundMark x1="42900" y1="19747" x2="32900" y2="66203"/>
                        <a14:foregroundMark x1="61300" y1="30886" x2="66700" y2="60886"/>
                        <a14:foregroundMark x1="52900" y1="82532" x2="52900" y2="87342"/>
                        <a14:foregroundMark x1="93800" y1="52532" x2="83800" y2="56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0519">
            <a:off x="7595663" y="4239850"/>
            <a:ext cx="2724103" cy="215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Kết quả hình ảnh cho dory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533" y="4140201"/>
            <a:ext cx="3464984" cy="20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7335" y="-1920724"/>
            <a:ext cx="9209579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258" y="531587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95200" y="8204200"/>
            <a:ext cx="812800" cy="812800"/>
          </a:xfrm>
          <a:prstGeom prst="rect">
            <a:avLst/>
          </a:prstGeom>
        </p:spPr>
      </p:pic>
      <p:pic>
        <p:nvPicPr>
          <p:cNvPr id="18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3425849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55 + 17 = 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30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</a:t>
            </a:r>
            <a:r>
              <a:rPr lang="en-US" sz="3200">
                <a:solidFill>
                  <a:srgbClr val="0033CC"/>
                </a:solidFill>
                <a:latin typeface="Calibri"/>
              </a:rPr>
              <a:t>73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1154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82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067450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 62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019449" y="29718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 72</a:t>
            </a:r>
          </a:p>
        </p:txBody>
      </p:sp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Explosion 2 54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478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 L -0.16805 0.00648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3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55" grpId="0" animBg="1"/>
      <p:bldP spid="5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2396872" y="2799353"/>
            <a:ext cx="7688019" cy="24552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33: ÔN TẬP PHÉP CỘNG, PHÉP TRỪ TRONG PHẠM VI 20, 100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750827" y="883455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7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2934587" y="1275064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ÔN TẬP HỌC KÌ 1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426AE5B-D606-4ECE-A8BA-1A4956260F81}"/>
              </a:ext>
            </a:extLst>
          </p:cNvPr>
          <p:cNvSpPr/>
          <p:nvPr/>
        </p:nvSpPr>
        <p:spPr>
          <a:xfrm>
            <a:off x="1149030" y="264031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255DC3-146B-48B9-B4C7-7DD3A4A9CA89}"/>
              </a:ext>
            </a:extLst>
          </p:cNvPr>
          <p:cNvSpPr txBox="1"/>
          <p:nvPr/>
        </p:nvSpPr>
        <p:spPr>
          <a:xfrm>
            <a:off x="1586352" y="2640315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Tính nhẩm.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D5B8F0-18BB-4AC0-9415-970BFE7F0532}"/>
              </a:ext>
            </a:extLst>
          </p:cNvPr>
          <p:cNvSpPr txBox="1"/>
          <p:nvPr/>
        </p:nvSpPr>
        <p:spPr>
          <a:xfrm>
            <a:off x="974858" y="3429000"/>
            <a:ext cx="10046340" cy="16858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/>
              <a:t>  7 + 7 =		  9 + 6 =		  8 + 4 =   		  5 + 7 =     </a:t>
            </a:r>
          </a:p>
          <a:p>
            <a:pPr>
              <a:lnSpc>
                <a:spcPct val="150000"/>
              </a:lnSpc>
            </a:pPr>
            <a:r>
              <a:rPr lang="vi-VN" sz="2400" dirty="0"/>
              <a:t>  6 + 9 =		  4 + 8 =		14 – 5 =		15 – 6 =</a:t>
            </a:r>
          </a:p>
          <a:p>
            <a:pPr>
              <a:lnSpc>
                <a:spcPct val="150000"/>
              </a:lnSpc>
            </a:pPr>
            <a:r>
              <a:rPr lang="vi-VN" sz="2400" dirty="0"/>
              <a:t>12 – 4 =		11 – 7 = 		15 – 9 =		13 – 8 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68E712-7BEF-436E-907D-4E80C3CC03A5}"/>
              </a:ext>
            </a:extLst>
          </p:cNvPr>
          <p:cNvSpPr txBox="1"/>
          <p:nvPr/>
        </p:nvSpPr>
        <p:spPr>
          <a:xfrm>
            <a:off x="2274685" y="345550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7165A8-CB37-4059-B5C5-F01F1393A4D8}"/>
              </a:ext>
            </a:extLst>
          </p:cNvPr>
          <p:cNvSpPr txBox="1"/>
          <p:nvPr/>
        </p:nvSpPr>
        <p:spPr>
          <a:xfrm>
            <a:off x="4938372" y="345550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099915-E75C-470A-8C79-25D433F736CD}"/>
              </a:ext>
            </a:extLst>
          </p:cNvPr>
          <p:cNvSpPr txBox="1"/>
          <p:nvPr/>
        </p:nvSpPr>
        <p:spPr>
          <a:xfrm>
            <a:off x="7682683" y="345550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8B83F8-109C-48F0-8499-93C8CA562177}"/>
              </a:ext>
            </a:extLst>
          </p:cNvPr>
          <p:cNvSpPr txBox="1"/>
          <p:nvPr/>
        </p:nvSpPr>
        <p:spPr>
          <a:xfrm>
            <a:off x="10346370" y="345550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9C17B1-D661-4B8D-9982-93768FFAB04C}"/>
              </a:ext>
            </a:extLst>
          </p:cNvPr>
          <p:cNvSpPr txBox="1"/>
          <p:nvPr/>
        </p:nvSpPr>
        <p:spPr>
          <a:xfrm>
            <a:off x="2274685" y="3979535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F03B01-F007-467E-B950-1C06EF0A7BB4}"/>
              </a:ext>
            </a:extLst>
          </p:cNvPr>
          <p:cNvSpPr txBox="1"/>
          <p:nvPr/>
        </p:nvSpPr>
        <p:spPr>
          <a:xfrm>
            <a:off x="4938372" y="3979535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7B4A8A-60DA-4798-A77A-88C0952C7AD4}"/>
              </a:ext>
            </a:extLst>
          </p:cNvPr>
          <p:cNvSpPr txBox="1"/>
          <p:nvPr/>
        </p:nvSpPr>
        <p:spPr>
          <a:xfrm>
            <a:off x="7682683" y="3979535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AE8696-2983-443B-B1AF-220864F1D3B7}"/>
              </a:ext>
            </a:extLst>
          </p:cNvPr>
          <p:cNvSpPr txBox="1"/>
          <p:nvPr/>
        </p:nvSpPr>
        <p:spPr>
          <a:xfrm>
            <a:off x="10346370" y="3979535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951342-A8C2-415C-8D09-D2996CC52E65}"/>
              </a:ext>
            </a:extLst>
          </p:cNvPr>
          <p:cNvSpPr txBox="1"/>
          <p:nvPr/>
        </p:nvSpPr>
        <p:spPr>
          <a:xfrm>
            <a:off x="2274685" y="453468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CC4651-82C9-43D3-8D98-7658660291AD}"/>
              </a:ext>
            </a:extLst>
          </p:cNvPr>
          <p:cNvSpPr txBox="1"/>
          <p:nvPr/>
        </p:nvSpPr>
        <p:spPr>
          <a:xfrm>
            <a:off x="4938372" y="453468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B3D5D8-FD10-4EF8-B10D-41F0728C793E}"/>
              </a:ext>
            </a:extLst>
          </p:cNvPr>
          <p:cNvSpPr txBox="1"/>
          <p:nvPr/>
        </p:nvSpPr>
        <p:spPr>
          <a:xfrm>
            <a:off x="7682683" y="453468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CA1BD8-FA84-4680-A42D-DB66DC467C08}"/>
              </a:ext>
            </a:extLst>
          </p:cNvPr>
          <p:cNvSpPr txBox="1"/>
          <p:nvPr/>
        </p:nvSpPr>
        <p:spPr>
          <a:xfrm>
            <a:off x="10346370" y="453468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17" name="Picture 16" descr="C:\Users\TUAN\Downloads\Luyện tập 1.png">
            <a:extLst>
              <a:ext uri="{FF2B5EF4-FFF2-40B4-BE49-F238E27FC236}">
                <a16:creationId xmlns:a16="http://schemas.microsoft.com/office/drawing/2014/main" id="{6A2A3F8E-0C98-4903-A826-02B5D41C6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751302"/>
            <a:ext cx="2237784" cy="863493"/>
          </a:xfrm>
          <a:prstGeom prst="rect">
            <a:avLst/>
          </a:prstGeom>
          <a:noFill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DB0954E-F31F-45C9-A88C-83D115C653FA}"/>
              </a:ext>
            </a:extLst>
          </p:cNvPr>
          <p:cNvSpPr txBox="1"/>
          <p:nvPr/>
        </p:nvSpPr>
        <p:spPr>
          <a:xfrm>
            <a:off x="3882705" y="1480150"/>
            <a:ext cx="42306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b="1" dirty="0"/>
              <a:t>Ôn tập phép cộng, phép trừ</a:t>
            </a:r>
          </a:p>
          <a:p>
            <a:pPr algn="ctr"/>
            <a:r>
              <a:rPr lang="vi-VN" sz="2400" b="1" dirty="0"/>
              <a:t>trong phạm vi 20</a:t>
            </a:r>
          </a:p>
        </p:txBody>
      </p:sp>
    </p:spTree>
    <p:extLst>
      <p:ext uri="{BB962C8B-B14F-4D97-AF65-F5344CB8AC3E}">
        <p14:creationId xmlns:p14="http://schemas.microsoft.com/office/powerpoint/2010/main" val="59487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49C247B5-62C8-4C7C-9AC3-CBB83E7DF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456" y="769487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6075758-8020-40EE-AEDA-10F4A9F69526}"/>
              </a:ext>
            </a:extLst>
          </p:cNvPr>
          <p:cNvSpPr/>
          <p:nvPr/>
        </p:nvSpPr>
        <p:spPr>
          <a:xfrm>
            <a:off x="1125991" y="186737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156292-2D42-477A-9B66-8A5D01E2C31F}"/>
              </a:ext>
            </a:extLst>
          </p:cNvPr>
          <p:cNvSpPr txBox="1"/>
          <p:nvPr/>
        </p:nvSpPr>
        <p:spPr>
          <a:xfrm>
            <a:off x="1563313" y="1867375"/>
            <a:ext cx="4166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Mỗi số 7, 5, 11, 13 là kết quả của những phép tính nào?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C89C65-304B-4DE9-B312-4DD6C47D1F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09" t="8978"/>
          <a:stretch/>
        </p:blipFill>
        <p:spPr>
          <a:xfrm>
            <a:off x="5555969" y="1053857"/>
            <a:ext cx="5906648" cy="5631636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F78489E-A49F-4B1A-9DCF-413B5CB27988}"/>
              </a:ext>
            </a:extLst>
          </p:cNvPr>
          <p:cNvSpPr/>
          <p:nvPr/>
        </p:nvSpPr>
        <p:spPr>
          <a:xfrm>
            <a:off x="8763184" y="3732515"/>
            <a:ext cx="1059180" cy="716280"/>
          </a:xfrm>
          <a:custGeom>
            <a:avLst/>
            <a:gdLst>
              <a:gd name="connsiteX0" fmla="*/ 1059180 w 1059180"/>
              <a:gd name="connsiteY0" fmla="*/ 0 h 716280"/>
              <a:gd name="connsiteX1" fmla="*/ 693420 w 1059180"/>
              <a:gd name="connsiteY1" fmla="*/ 541020 h 716280"/>
              <a:gd name="connsiteX2" fmla="*/ 0 w 1059180"/>
              <a:gd name="connsiteY2" fmla="*/ 716280 h 71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9180" h="716280">
                <a:moveTo>
                  <a:pt x="1059180" y="0"/>
                </a:moveTo>
                <a:cubicBezTo>
                  <a:pt x="964565" y="210820"/>
                  <a:pt x="869950" y="421640"/>
                  <a:pt x="693420" y="541020"/>
                </a:cubicBezTo>
                <a:cubicBezTo>
                  <a:pt x="516890" y="660400"/>
                  <a:pt x="258445" y="688340"/>
                  <a:pt x="0" y="71628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1B00D71-68BE-416E-AC3B-2626E7C7ACD0}"/>
              </a:ext>
            </a:extLst>
          </p:cNvPr>
          <p:cNvSpPr/>
          <p:nvPr/>
        </p:nvSpPr>
        <p:spPr>
          <a:xfrm>
            <a:off x="8786044" y="3412475"/>
            <a:ext cx="861060" cy="967740"/>
          </a:xfrm>
          <a:custGeom>
            <a:avLst/>
            <a:gdLst>
              <a:gd name="connsiteX0" fmla="*/ 861060 w 861060"/>
              <a:gd name="connsiteY0" fmla="*/ 967740 h 967740"/>
              <a:gd name="connsiteX1" fmla="*/ 678180 w 861060"/>
              <a:gd name="connsiteY1" fmla="*/ 167640 h 967740"/>
              <a:gd name="connsiteX2" fmla="*/ 0 w 861060"/>
              <a:gd name="connsiteY2" fmla="*/ 0 h 96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1060" h="967740">
                <a:moveTo>
                  <a:pt x="861060" y="967740"/>
                </a:moveTo>
                <a:cubicBezTo>
                  <a:pt x="841375" y="648335"/>
                  <a:pt x="821690" y="328930"/>
                  <a:pt x="678180" y="167640"/>
                </a:cubicBezTo>
                <a:cubicBezTo>
                  <a:pt x="534670" y="6350"/>
                  <a:pt x="267335" y="3175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F34FAC3-7323-44E9-8D1F-C62758DF1FD9}"/>
              </a:ext>
            </a:extLst>
          </p:cNvPr>
          <p:cNvSpPr/>
          <p:nvPr/>
        </p:nvSpPr>
        <p:spPr>
          <a:xfrm>
            <a:off x="8999404" y="4136375"/>
            <a:ext cx="153707" cy="952500"/>
          </a:xfrm>
          <a:custGeom>
            <a:avLst/>
            <a:gdLst>
              <a:gd name="connsiteX0" fmla="*/ 0 w 153707"/>
              <a:gd name="connsiteY0" fmla="*/ 952500 h 952500"/>
              <a:gd name="connsiteX1" fmla="*/ 152400 w 153707"/>
              <a:gd name="connsiteY1" fmla="*/ 548640 h 952500"/>
              <a:gd name="connsiteX2" fmla="*/ 60960 w 153707"/>
              <a:gd name="connsiteY2" fmla="*/ 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707" h="952500">
                <a:moveTo>
                  <a:pt x="0" y="952500"/>
                </a:moveTo>
                <a:cubicBezTo>
                  <a:pt x="71120" y="829945"/>
                  <a:pt x="142240" y="707390"/>
                  <a:pt x="152400" y="548640"/>
                </a:cubicBezTo>
                <a:cubicBezTo>
                  <a:pt x="162560" y="389890"/>
                  <a:pt x="111760" y="194945"/>
                  <a:pt x="6096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13743DD-FD87-4E7A-BC2E-FCA8324DA6D5}"/>
              </a:ext>
            </a:extLst>
          </p:cNvPr>
          <p:cNvSpPr/>
          <p:nvPr/>
        </p:nvSpPr>
        <p:spPr>
          <a:xfrm>
            <a:off x="7764964" y="4166855"/>
            <a:ext cx="334408" cy="708660"/>
          </a:xfrm>
          <a:custGeom>
            <a:avLst/>
            <a:gdLst>
              <a:gd name="connsiteX0" fmla="*/ 0 w 334408"/>
              <a:gd name="connsiteY0" fmla="*/ 708660 h 708660"/>
              <a:gd name="connsiteX1" fmla="*/ 297180 w 334408"/>
              <a:gd name="connsiteY1" fmla="*/ 327660 h 708660"/>
              <a:gd name="connsiteX2" fmla="*/ 320040 w 334408"/>
              <a:gd name="connsiteY2" fmla="*/ 0 h 70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408" h="708660">
                <a:moveTo>
                  <a:pt x="0" y="708660"/>
                </a:moveTo>
                <a:cubicBezTo>
                  <a:pt x="121920" y="577215"/>
                  <a:pt x="243840" y="445770"/>
                  <a:pt x="297180" y="327660"/>
                </a:cubicBezTo>
                <a:cubicBezTo>
                  <a:pt x="350520" y="209550"/>
                  <a:pt x="335280" y="104775"/>
                  <a:pt x="32004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C838E3-06AF-4067-B8F1-69499599C7CF}"/>
              </a:ext>
            </a:extLst>
          </p:cNvPr>
          <p:cNvSpPr/>
          <p:nvPr/>
        </p:nvSpPr>
        <p:spPr>
          <a:xfrm>
            <a:off x="7208704" y="3463914"/>
            <a:ext cx="1013460" cy="558161"/>
          </a:xfrm>
          <a:custGeom>
            <a:avLst/>
            <a:gdLst>
              <a:gd name="connsiteX0" fmla="*/ 0 w 1013460"/>
              <a:gd name="connsiteY0" fmla="*/ 558161 h 558161"/>
              <a:gd name="connsiteX1" fmla="*/ 312420 w 1013460"/>
              <a:gd name="connsiteY1" fmla="*/ 85721 h 558161"/>
              <a:gd name="connsiteX2" fmla="*/ 1013460 w 1013460"/>
              <a:gd name="connsiteY2" fmla="*/ 1901 h 558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3460" h="558161">
                <a:moveTo>
                  <a:pt x="0" y="558161"/>
                </a:moveTo>
                <a:cubicBezTo>
                  <a:pt x="71755" y="368296"/>
                  <a:pt x="143510" y="178431"/>
                  <a:pt x="312420" y="85721"/>
                </a:cubicBezTo>
                <a:cubicBezTo>
                  <a:pt x="481330" y="-6989"/>
                  <a:pt x="747395" y="-2544"/>
                  <a:pt x="1013460" y="1901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E67789B-577A-43C5-AC17-25415F290369}"/>
              </a:ext>
            </a:extLst>
          </p:cNvPr>
          <p:cNvSpPr/>
          <p:nvPr/>
        </p:nvSpPr>
        <p:spPr>
          <a:xfrm>
            <a:off x="7140124" y="3321035"/>
            <a:ext cx="1104900" cy="1070679"/>
          </a:xfrm>
          <a:custGeom>
            <a:avLst/>
            <a:gdLst>
              <a:gd name="connsiteX0" fmla="*/ 0 w 1104900"/>
              <a:gd name="connsiteY0" fmla="*/ 0 h 1070679"/>
              <a:gd name="connsiteX1" fmla="*/ 327660 w 1104900"/>
              <a:gd name="connsiteY1" fmla="*/ 906780 h 1070679"/>
              <a:gd name="connsiteX2" fmla="*/ 1104900 w 1104900"/>
              <a:gd name="connsiteY2" fmla="*/ 1066800 h 1070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4900" h="1070679">
                <a:moveTo>
                  <a:pt x="0" y="0"/>
                </a:moveTo>
                <a:cubicBezTo>
                  <a:pt x="71755" y="364490"/>
                  <a:pt x="143510" y="728980"/>
                  <a:pt x="327660" y="906780"/>
                </a:cubicBezTo>
                <a:cubicBezTo>
                  <a:pt x="511810" y="1084580"/>
                  <a:pt x="808355" y="1075690"/>
                  <a:pt x="1104900" y="10668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E212DBD-0EA8-48C2-94F2-79B135DCBD58}"/>
              </a:ext>
            </a:extLst>
          </p:cNvPr>
          <p:cNvSpPr/>
          <p:nvPr/>
        </p:nvSpPr>
        <p:spPr>
          <a:xfrm>
            <a:off x="8191684" y="2635235"/>
            <a:ext cx="899160" cy="1043940"/>
          </a:xfrm>
          <a:custGeom>
            <a:avLst/>
            <a:gdLst>
              <a:gd name="connsiteX0" fmla="*/ 0 w 899160"/>
              <a:gd name="connsiteY0" fmla="*/ 0 h 1043940"/>
              <a:gd name="connsiteX1" fmla="*/ 716280 w 899160"/>
              <a:gd name="connsiteY1" fmla="*/ 335280 h 1043940"/>
              <a:gd name="connsiteX2" fmla="*/ 899160 w 899160"/>
              <a:gd name="connsiteY2" fmla="*/ 1043940 h 104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9160" h="1043940">
                <a:moveTo>
                  <a:pt x="0" y="0"/>
                </a:moveTo>
                <a:cubicBezTo>
                  <a:pt x="283210" y="80645"/>
                  <a:pt x="566420" y="161290"/>
                  <a:pt x="716280" y="335280"/>
                </a:cubicBezTo>
                <a:cubicBezTo>
                  <a:pt x="866140" y="509270"/>
                  <a:pt x="882650" y="776605"/>
                  <a:pt x="899160" y="104394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889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9D9FA0A3-0745-421D-9052-E2EFA1582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899" y="339829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3DD9698-AE81-4D69-9B74-4ABCD570B398}"/>
              </a:ext>
            </a:extLst>
          </p:cNvPr>
          <p:cNvSpPr/>
          <p:nvPr/>
        </p:nvSpPr>
        <p:spPr>
          <a:xfrm>
            <a:off x="788785" y="141641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9ADE429-233F-456F-B110-6C27F45BDE3E}"/>
              </a:ext>
            </a:extLst>
          </p:cNvPr>
          <p:cNvGrpSpPr/>
          <p:nvPr/>
        </p:nvGrpSpPr>
        <p:grpSpPr>
          <a:xfrm>
            <a:off x="1353307" y="1487033"/>
            <a:ext cx="1116312" cy="461666"/>
            <a:chOff x="1870518" y="1440653"/>
            <a:chExt cx="1116312" cy="4616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9AD38D0-6F33-496E-BF50-CDDBFE401B93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A66F1A93-6B67-46E3-B72B-EE5AA1446F12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56E4DAB-F3E6-49D5-A057-10F0A9C132CC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7735997-B2D4-4A28-86F8-D14B3E3AE111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5B738E7-D0D0-4AD5-A8F4-EEA79DB4E143}"/>
              </a:ext>
            </a:extLst>
          </p:cNvPr>
          <p:cNvGrpSpPr/>
          <p:nvPr/>
        </p:nvGrpSpPr>
        <p:grpSpPr>
          <a:xfrm>
            <a:off x="293323" y="2066838"/>
            <a:ext cx="5721926" cy="3930954"/>
            <a:chOff x="458576" y="2055821"/>
            <a:chExt cx="5721926" cy="393095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214EBA6-C19E-4C0A-9232-1FE9315DE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8576" y="2055821"/>
              <a:ext cx="5721926" cy="393095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3363D78-B5C3-4310-8076-2A5906392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850301" y="2071268"/>
              <a:ext cx="1480515" cy="2041456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B659E7-1F7B-4293-9AFD-7C94042C9129}"/>
              </a:ext>
            </a:extLst>
          </p:cNvPr>
          <p:cNvGrpSpPr/>
          <p:nvPr/>
        </p:nvGrpSpPr>
        <p:grpSpPr>
          <a:xfrm>
            <a:off x="1915478" y="3997314"/>
            <a:ext cx="585417" cy="580571"/>
            <a:chOff x="2080731" y="3986297"/>
            <a:chExt cx="585417" cy="580571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2555872-9713-4B0E-9662-D5A193983557}"/>
                </a:ext>
              </a:extLst>
            </p:cNvPr>
            <p:cNvSpPr/>
            <p:nvPr/>
          </p:nvSpPr>
          <p:spPr>
            <a:xfrm>
              <a:off x="2084781" y="3986297"/>
              <a:ext cx="580571" cy="580571"/>
            </a:xfrm>
            <a:prstGeom prst="ellipse">
              <a:avLst/>
            </a:prstGeom>
            <a:solidFill>
              <a:srgbClr val="F98DA9"/>
            </a:solidFill>
            <a:ln>
              <a:solidFill>
                <a:srgbClr val="D658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C286EAF-89D7-401D-8EE1-06A0C8F03748}"/>
                </a:ext>
              </a:extLst>
            </p:cNvPr>
            <p:cNvSpPr txBox="1"/>
            <p:nvPr/>
          </p:nvSpPr>
          <p:spPr>
            <a:xfrm>
              <a:off x="2080731" y="4007649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</a:rPr>
                <a:t>14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61AD178-64BE-45D3-8D14-B53F8AEBA3BE}"/>
              </a:ext>
            </a:extLst>
          </p:cNvPr>
          <p:cNvGrpSpPr/>
          <p:nvPr/>
        </p:nvGrpSpPr>
        <p:grpSpPr>
          <a:xfrm>
            <a:off x="3070866" y="2913672"/>
            <a:ext cx="492919" cy="523220"/>
            <a:chOff x="2115979" y="3984695"/>
            <a:chExt cx="492919" cy="52322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1E65097-C276-4C04-A6FB-0CA2614FF848}"/>
                </a:ext>
              </a:extLst>
            </p:cNvPr>
            <p:cNvSpPr/>
            <p:nvPr/>
          </p:nvSpPr>
          <p:spPr>
            <a:xfrm>
              <a:off x="2115979" y="3999071"/>
              <a:ext cx="492919" cy="50330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2D7569B-0D3C-4E9A-A9BB-DF565DCD4648}"/>
                </a:ext>
              </a:extLst>
            </p:cNvPr>
            <p:cNvSpPr txBox="1"/>
            <p:nvPr/>
          </p:nvSpPr>
          <p:spPr>
            <a:xfrm>
              <a:off x="2175185" y="3984695"/>
              <a:ext cx="4337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</a:rPr>
                <a:t>9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8064A6A-512B-4E2A-A8D3-4F2AE7824212}"/>
              </a:ext>
            </a:extLst>
          </p:cNvPr>
          <p:cNvGrpSpPr/>
          <p:nvPr/>
        </p:nvGrpSpPr>
        <p:grpSpPr>
          <a:xfrm>
            <a:off x="4068128" y="3930639"/>
            <a:ext cx="585417" cy="580571"/>
            <a:chOff x="2080731" y="3986297"/>
            <a:chExt cx="585417" cy="580571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271109A-612F-40D1-BF20-CBEEA4CC2F5A}"/>
                </a:ext>
              </a:extLst>
            </p:cNvPr>
            <p:cNvSpPr/>
            <p:nvPr/>
          </p:nvSpPr>
          <p:spPr>
            <a:xfrm>
              <a:off x="2084781" y="3986297"/>
              <a:ext cx="580571" cy="580571"/>
            </a:xfrm>
            <a:prstGeom prst="ellipse">
              <a:avLst/>
            </a:prstGeom>
            <a:solidFill>
              <a:srgbClr val="F98DA9"/>
            </a:solidFill>
            <a:ln>
              <a:solidFill>
                <a:srgbClr val="D658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6B6F662-0A65-4D31-A0FD-3BF7BB7F292D}"/>
                </a:ext>
              </a:extLst>
            </p:cNvPr>
            <p:cNvSpPr txBox="1"/>
            <p:nvPr/>
          </p:nvSpPr>
          <p:spPr>
            <a:xfrm>
              <a:off x="2080731" y="4007649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</a:rPr>
                <a:t>16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2B4ED94-216B-4E93-B628-D1AEB7EC093B}"/>
              </a:ext>
            </a:extLst>
          </p:cNvPr>
          <p:cNvGrpSpPr/>
          <p:nvPr/>
        </p:nvGrpSpPr>
        <p:grpSpPr>
          <a:xfrm>
            <a:off x="4985391" y="5075847"/>
            <a:ext cx="492919" cy="523220"/>
            <a:chOff x="2115979" y="3984695"/>
            <a:chExt cx="492919" cy="52322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7FE1063-028C-423E-9C48-44F1F7811D7C}"/>
                </a:ext>
              </a:extLst>
            </p:cNvPr>
            <p:cNvSpPr/>
            <p:nvPr/>
          </p:nvSpPr>
          <p:spPr>
            <a:xfrm>
              <a:off x="2115979" y="3999071"/>
              <a:ext cx="492919" cy="50330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04DD22D-EAB7-4EB7-8F3B-6068BA3582FB}"/>
                </a:ext>
              </a:extLst>
            </p:cNvPr>
            <p:cNvSpPr txBox="1"/>
            <p:nvPr/>
          </p:nvSpPr>
          <p:spPr>
            <a:xfrm>
              <a:off x="2175185" y="3984695"/>
              <a:ext cx="4337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</a:rPr>
                <a:t>9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14C4AAC-823A-4237-9BE5-21C6CCB4359A}"/>
              </a:ext>
            </a:extLst>
          </p:cNvPr>
          <p:cNvGrpSpPr/>
          <p:nvPr/>
        </p:nvGrpSpPr>
        <p:grpSpPr>
          <a:xfrm>
            <a:off x="3044694" y="5187939"/>
            <a:ext cx="585417" cy="580571"/>
            <a:chOff x="2080731" y="3986297"/>
            <a:chExt cx="585417" cy="580571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346F999-73C8-4F81-8B69-74B47B4A81FE}"/>
                </a:ext>
              </a:extLst>
            </p:cNvPr>
            <p:cNvSpPr/>
            <p:nvPr/>
          </p:nvSpPr>
          <p:spPr>
            <a:xfrm>
              <a:off x="2084781" y="3986297"/>
              <a:ext cx="580571" cy="580571"/>
            </a:xfrm>
            <a:prstGeom prst="ellipse">
              <a:avLst/>
            </a:prstGeom>
            <a:solidFill>
              <a:srgbClr val="F98DA9"/>
            </a:solidFill>
            <a:ln>
              <a:solidFill>
                <a:srgbClr val="D658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A07434E-E39D-42B2-9F72-DFD7DC845D05}"/>
                </a:ext>
              </a:extLst>
            </p:cNvPr>
            <p:cNvSpPr txBox="1"/>
            <p:nvPr/>
          </p:nvSpPr>
          <p:spPr>
            <a:xfrm>
              <a:off x="2080731" y="4007649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</a:rPr>
                <a:t>13</a:t>
              </a: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7227789-0336-4A5E-AE07-A94124F446CA}"/>
              </a:ext>
            </a:extLst>
          </p:cNvPr>
          <p:cNvCxnSpPr>
            <a:cxnSpLocks/>
          </p:cNvCxnSpPr>
          <p:nvPr/>
        </p:nvCxnSpPr>
        <p:spPr>
          <a:xfrm>
            <a:off x="5892096" y="1948698"/>
            <a:ext cx="0" cy="4049094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CC87ECF4-9DB5-4262-94A2-A365F88B16C4}"/>
              </a:ext>
            </a:extLst>
          </p:cNvPr>
          <p:cNvSpPr/>
          <p:nvPr/>
        </p:nvSpPr>
        <p:spPr>
          <a:xfrm>
            <a:off x="3782314" y="52430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933588-2333-44F7-8B86-4F3BF4EE9641}"/>
              </a:ext>
            </a:extLst>
          </p:cNvPr>
          <p:cNvSpPr txBox="1"/>
          <p:nvPr/>
        </p:nvSpPr>
        <p:spPr>
          <a:xfrm>
            <a:off x="4270782" y="517536"/>
            <a:ext cx="6707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Lớp 2A có 8 bạn học hát. Số bạn học võ nhiều hơn số bạn học hát là 5 bạn. Hỏi lớp 2A có bao nhiêu bạn học võ?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B929CD9-8702-41CF-8DE4-8C26698F681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9968" y="1241596"/>
            <a:ext cx="3673608" cy="266750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595765F-94D6-4DD6-9206-F76514217234}"/>
              </a:ext>
            </a:extLst>
          </p:cNvPr>
          <p:cNvSpPr txBox="1"/>
          <p:nvPr/>
        </p:nvSpPr>
        <p:spPr>
          <a:xfrm>
            <a:off x="7570402" y="3957572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C2E8C5-A50C-4904-BE6F-C1BB0B8D4E6D}"/>
              </a:ext>
            </a:extLst>
          </p:cNvPr>
          <p:cNvSpPr txBox="1"/>
          <p:nvPr/>
        </p:nvSpPr>
        <p:spPr>
          <a:xfrm>
            <a:off x="5442171" y="4458003"/>
            <a:ext cx="6229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Lớp 2A có số bạn học võ là: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A3EE51B-8191-4C3C-BEEA-685A45B9C1D1}"/>
              </a:ext>
            </a:extLst>
          </p:cNvPr>
          <p:cNvSpPr txBox="1"/>
          <p:nvPr/>
        </p:nvSpPr>
        <p:spPr>
          <a:xfrm>
            <a:off x="5930747" y="5038781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8 + 5 = 13 (bạn)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4338D87-2F3C-4D4F-93DC-4C16D9D6873D}"/>
              </a:ext>
            </a:extLst>
          </p:cNvPr>
          <p:cNvSpPr txBox="1"/>
          <p:nvPr/>
        </p:nvSpPr>
        <p:spPr>
          <a:xfrm>
            <a:off x="7262428" y="5584982"/>
            <a:ext cx="3931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</a:t>
            </a:r>
            <a:r>
              <a:rPr lang="vi-VN" sz="2800">
                <a:solidFill>
                  <a:srgbClr val="FF0000"/>
                </a:solidFill>
              </a:rPr>
              <a:t>số: 13 bạn học võ.</a:t>
            </a:r>
            <a:endParaRPr lang="vi-VN" sz="28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5" name="Ink 34"/>
              <p14:cNvContentPartPr/>
              <p14:nvPr/>
            </p14:nvContentPartPr>
            <p14:xfrm>
              <a:off x="6773400" y="1746000"/>
              <a:ext cx="360" cy="360"/>
            </p14:xfrm>
          </p:contentPart>
        </mc:Choice>
        <mc:Fallback xmlns="">
          <p:pic>
            <p:nvPicPr>
              <p:cNvPr id="35" name="Ink 34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764040" y="173664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  <p:bldP spid="29" grpId="0"/>
      <p:bldP spid="31" grpId="0"/>
      <p:bldP spid="32" grpId="0"/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 txBox="1">
            <a:spLocks/>
          </p:cNvSpPr>
          <p:nvPr/>
        </p:nvSpPr>
        <p:spPr>
          <a:xfrm>
            <a:off x="2388108" y="18301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smtClean="0">
                <a:solidFill>
                  <a:srgbClr val="0070C0"/>
                </a:solidFill>
                <a:latin typeface="UTM Avo" panose="02040603050506020204" pitchFamily="18" charset="0"/>
              </a:rPr>
              <a:t>Củng cố bài 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95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14EBA6-C19E-4C0A-9232-1FE9315DED6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2922" y="0"/>
            <a:ext cx="8524106" cy="585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167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9" t="26667" r="27338" b="47936"/>
          <a:stretch/>
        </p:blipFill>
        <p:spPr>
          <a:xfrm>
            <a:off x="8052708" y="348838"/>
            <a:ext cx="3484125" cy="255715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35480" y="4039962"/>
            <a:ext cx="1608363" cy="1423305"/>
            <a:chOff x="214994" y="5400676"/>
            <a:chExt cx="1608363" cy="1423305"/>
          </a:xfrm>
        </p:grpSpPr>
        <p:sp>
          <p:nvSpPr>
            <p:cNvPr id="4" name="Oval 3"/>
            <p:cNvSpPr/>
            <p:nvPr/>
          </p:nvSpPr>
          <p:spPr>
            <a:xfrm>
              <a:off x="982438" y="5400676"/>
              <a:ext cx="598714" cy="536121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224643" y="5838140"/>
              <a:ext cx="598714" cy="536121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001487" y="6287860"/>
              <a:ext cx="598714" cy="536121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454480" y="6287860"/>
              <a:ext cx="598714" cy="536121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14994" y="5845628"/>
              <a:ext cx="598714" cy="536121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454480" y="5442856"/>
              <a:ext cx="598714" cy="536121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/>
            <p:cNvSpPr/>
            <p:nvPr/>
          </p:nvSpPr>
          <p:spPr>
            <a:xfrm>
              <a:off x="628649" y="5704114"/>
              <a:ext cx="816429" cy="81642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202014" y="204111"/>
            <a:ext cx="1608363" cy="1423305"/>
            <a:chOff x="214994" y="5400676"/>
            <a:chExt cx="1608363" cy="1423305"/>
          </a:xfrm>
        </p:grpSpPr>
        <p:sp>
          <p:nvSpPr>
            <p:cNvPr id="12" name="Oval 11"/>
            <p:cNvSpPr/>
            <p:nvPr/>
          </p:nvSpPr>
          <p:spPr>
            <a:xfrm>
              <a:off x="982438" y="5400676"/>
              <a:ext cx="598714" cy="536121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224643" y="5838140"/>
              <a:ext cx="598714" cy="536121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001487" y="6287860"/>
              <a:ext cx="598714" cy="536121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454480" y="6287860"/>
              <a:ext cx="598714" cy="536121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14994" y="5845628"/>
              <a:ext cx="598714" cy="536121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54480" y="5442856"/>
              <a:ext cx="598714" cy="536121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628649" y="5704114"/>
              <a:ext cx="816429" cy="81642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Right Arrow 26"/>
          <p:cNvSpPr/>
          <p:nvPr/>
        </p:nvSpPr>
        <p:spPr>
          <a:xfrm rot="19087306">
            <a:off x="2880644" y="2321668"/>
            <a:ext cx="1204895" cy="103392"/>
          </a:xfrm>
          <a:prstGeom prst="right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5238752" y="4061048"/>
            <a:ext cx="1608363" cy="1423305"/>
            <a:chOff x="214994" y="5400676"/>
            <a:chExt cx="1608363" cy="1423305"/>
          </a:xfrm>
        </p:grpSpPr>
        <p:sp>
          <p:nvSpPr>
            <p:cNvPr id="20" name="Oval 19"/>
            <p:cNvSpPr/>
            <p:nvPr/>
          </p:nvSpPr>
          <p:spPr>
            <a:xfrm>
              <a:off x="982438" y="5400676"/>
              <a:ext cx="598714" cy="536121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224643" y="5838140"/>
              <a:ext cx="598714" cy="536121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1001487" y="6287860"/>
              <a:ext cx="598714" cy="536121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454480" y="6287860"/>
              <a:ext cx="598714" cy="536121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4994" y="5845628"/>
              <a:ext cx="598714" cy="536121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454480" y="5442856"/>
              <a:ext cx="598714" cy="536121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628649" y="5704114"/>
              <a:ext cx="816429" cy="81642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Oval 27"/>
          <p:cNvSpPr/>
          <p:nvPr/>
        </p:nvSpPr>
        <p:spPr>
          <a:xfrm>
            <a:off x="2253767" y="2619612"/>
            <a:ext cx="816429" cy="816429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ight Arrow 28"/>
          <p:cNvSpPr/>
          <p:nvPr/>
        </p:nvSpPr>
        <p:spPr>
          <a:xfrm rot="19231419">
            <a:off x="3425669" y="2339407"/>
            <a:ext cx="1204895" cy="103392"/>
          </a:xfrm>
          <a:prstGeom prst="right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>
            <a:off x="2176132" y="4988172"/>
            <a:ext cx="1204895" cy="103392"/>
          </a:xfrm>
          <a:prstGeom prst="right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 rot="1433040">
            <a:off x="3406828" y="4665044"/>
            <a:ext cx="816429" cy="816429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ight Arrow 31"/>
          <p:cNvSpPr/>
          <p:nvPr/>
        </p:nvSpPr>
        <p:spPr>
          <a:xfrm>
            <a:off x="4278785" y="5056437"/>
            <a:ext cx="1204895" cy="103392"/>
          </a:xfrm>
          <a:prstGeom prst="right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 rot="18582431">
            <a:off x="1318883" y="3728005"/>
            <a:ext cx="1204895" cy="103392"/>
          </a:xfrm>
          <a:prstGeom prst="right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 rot="2615115">
            <a:off x="4731704" y="3609300"/>
            <a:ext cx="1204895" cy="103392"/>
          </a:xfrm>
          <a:prstGeom prst="right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269415" y="2497779"/>
            <a:ext cx="816429" cy="816429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38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560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15 + 17 = 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35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121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34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76698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33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32</a:t>
            </a:r>
            <a:endParaRPr lang="en-US" sz="2667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76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75 – 18 = 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67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56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1976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58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57</a:t>
            </a:r>
            <a:endParaRPr lang="en-US" sz="2667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48</a:t>
            </a: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56</a:t>
            </a: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47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57</a:t>
            </a: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629049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9 + 48 = ?</a:t>
            </a: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27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25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26 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24</a:t>
            </a:r>
            <a:endParaRPr lang="en-US" sz="2667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4544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15 + 9 = ?</a:t>
            </a: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98545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7035800" y="3543540"/>
            <a:ext cx="3218403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665886" y="2824375"/>
            <a:ext cx="4593071" cy="428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6282644" y="1509516"/>
            <a:ext cx="5535189" cy="691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6197600" y="2971800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23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025498" y="29464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B.24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15450" y="29306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22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3049" y="29210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21</a:t>
            </a: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3302000" y="10160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8 + 7 + 6 = ?</a:t>
            </a:r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1675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9946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2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/>
      <p:bldP spid="51" grpId="0" animBg="1"/>
      <p:bldP spid="5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Giai cuu dai duong 2\6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00" y1="32647" x2="44000" y2="37647"/>
                        <a14:foregroundMark x1="61125" y1="35882" x2="57375" y2="46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1" y="4830374"/>
            <a:ext cx="2133600" cy="181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Giai cuu dai duong 2\6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2444" y1="51821" x2="23556" y2="57423"/>
                        <a14:foregroundMark x1="21333" y1="63305" x2="10000" y2="71989"/>
                        <a14:foregroundMark x1="10667" y1="71989" x2="7111" y2="84594"/>
                        <a14:foregroundMark x1="22889" y1="65546" x2="17111" y2="77311"/>
                        <a14:foregroundMark x1="59556" y1="68347" x2="64444" y2="78151"/>
                        <a14:foregroundMark x1="15982" y1="78448" x2="17580" y2="89655"/>
                        <a14:foregroundMark x1="26712" y1="70402" x2="22603" y2="82184"/>
                        <a14:foregroundMark x1="64384" y1="70115" x2="71005" y2="75862"/>
                        <a14:foregroundMark x1="73744" y1="71839" x2="78767" y2="75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9604">
            <a:off x="2786877" y="4684192"/>
            <a:ext cx="2432328" cy="192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006" l="0" r="98923">
                        <a14:foregroundMark x1="33231" y1="37575" x2="37692" y2="48907"/>
                        <a14:foregroundMark x1="62462" y1="35785" x2="56769" y2="53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4875475"/>
            <a:ext cx="2235200" cy="172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9716" flipH="1">
            <a:off x="5243460" y="3193963"/>
            <a:ext cx="5535189" cy="531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13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3</a:t>
            </a:r>
            <a:endParaRPr lang="en-US" sz="2667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4544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 21 – 19 = ?</a:t>
            </a: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673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9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Explosion 2 52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30832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50942E-6 L 0.05782 0.0068 " pathEditMode="relative" rAng="0" ptsTypes="AA">
                                      <p:cBhvr>
                                        <p:cTn id="88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2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3" grpId="0" animBg="1"/>
      <p:bldP spid="5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598"/>
            <a:ext cx="12191999" cy="751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7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0125" y1="41900" x2="54125" y2="65286"/>
                        <a14:foregroundMark x1="63500" y1="34227" x2="50500" y2="52497"/>
                        <a14:foregroundMark x1="58375" y1="26675" x2="58375" y2="37272"/>
                        <a14:foregroundMark x1="46375" y1="24117" x2="40125" y2="39342"/>
                        <a14:foregroundMark x1="54545" y1="35106" x2="57091" y2="48723"/>
                        <a14:foregroundMark x1="48000" y1="28298" x2="40364" y2="47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30400" y="3732918"/>
            <a:ext cx="3048000" cy="260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4343400"/>
            <a:ext cx="1744116" cy="174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Giai cuu dai duong 2\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231" l="0" r="100000">
                        <a14:backgroundMark x1="93800" y1="36410" x2="88600" y2="78462"/>
                        <a14:backgroundMark x1="38800" y1="64103" x2="30400" y2="81026"/>
                        <a14:backgroundMark x1="10400" y1="11795" x2="35200" y2="6923"/>
                        <a14:backgroundMark x1="64400" y1="1795" x2="69800" y2="3846"/>
                        <a14:backgroundMark x1="76800" y1="3846" x2="95200" y2="2308"/>
                        <a14:backgroundMark x1="48800" y1="73590" x2="46200" y2="76154"/>
                        <a14:backgroundMark x1="36000" y1="30000" x2="36800" y2="32564"/>
                        <a14:backgroundMark x1="96714" y1="23724" x2="84507" y2="81381"/>
                        <a14:backgroundMark x1="84507" y1="76577" x2="59155" y2="86486"/>
                        <a14:backgroundMark x1="59624" y1="69670" x2="58685" y2="82282"/>
                        <a14:backgroundMark x1="30751" y1="82282" x2="2113" y2="82282"/>
                        <a14:backgroundMark x1="3286" y1="48348" x2="10329" y2="82282"/>
                        <a14:backgroundMark x1="7512" y1="46246" x2="23709" y2="49249"/>
                        <a14:backgroundMark x1="26995" y1="33033" x2="30047" y2="35435"/>
                        <a14:backgroundMark x1="2582" y1="31231" x2="10094" y2="35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4860610"/>
            <a:ext cx="2362201" cy="184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1" y="-1346200"/>
            <a:ext cx="8369991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562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/>
          <p:cNvSpPr txBox="1"/>
          <p:nvPr/>
        </p:nvSpPr>
        <p:spPr>
          <a:xfrm>
            <a:off x="3556000" y="9398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 29 + 48 = 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03200" y="28544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78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121050" y="28544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76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276698" y="28702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75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347200" y="28544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77</a:t>
            </a:r>
            <a:endParaRPr lang="en-US" sz="2667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7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Explosion 2 52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87253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87705E-6 L -0.11979 0.0275 " pathEditMode="relative" rAng="0" ptsTypes="AA">
                                      <p:cBhvr>
                                        <p:cTn id="72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135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25394E-6 L -0.1882 4.25394E-6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53" grpId="0" animBg="1"/>
      <p:bldP spid="53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f34e53ee9d868b2adab881affd95482f87c7"/>
  <p:tag name="INKNOELEADERBOARD" val="-189106684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364</Words>
  <Application>Microsoft Office PowerPoint</Application>
  <PresentationFormat>Widescreen</PresentationFormat>
  <Paragraphs>106</Paragraphs>
  <Slides>19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Arial-Rounded</vt:lpstr>
      <vt:lpstr>Calibri</vt:lpstr>
      <vt:lpstr>等线</vt:lpstr>
      <vt:lpstr>Times New Roman</vt:lpstr>
      <vt:lpstr>UTM Avo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26</cp:revision>
  <dcterms:created xsi:type="dcterms:W3CDTF">2021-07-24T01:07:49Z</dcterms:created>
  <dcterms:modified xsi:type="dcterms:W3CDTF">2024-12-07T10:42:04Z</dcterms:modified>
</cp:coreProperties>
</file>