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1"/>
  </p:notesMasterIdLst>
  <p:sldIdLst>
    <p:sldId id="516" r:id="rId3"/>
    <p:sldId id="510" r:id="rId4"/>
    <p:sldId id="511" r:id="rId5"/>
    <p:sldId id="512" r:id="rId6"/>
    <p:sldId id="375" r:id="rId7"/>
    <p:sldId id="514" r:id="rId8"/>
    <p:sldId id="515" r:id="rId9"/>
    <p:sldId id="513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0" d="100"/>
          <a:sy n="40" d="100"/>
        </p:scale>
        <p:origin x="24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8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72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68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742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9887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034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30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77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2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2556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0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30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09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043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8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21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6" r:id="rId6"/>
    <p:sldLayoutId id="2147483654" r:id="rId7"/>
    <p:sldLayoutId id="2147483656" r:id="rId8"/>
    <p:sldLayoutId id="2147483657" r:id="rId9"/>
    <p:sldLayoutId id="2147483698" r:id="rId10"/>
    <p:sldLayoutId id="2147483697" r:id="rId11"/>
    <p:sldLayoutId id="2147483695" r:id="rId12"/>
    <p:sldLayoutId id="2147483661" r:id="rId13"/>
    <p:sldLayoutId id="2147483660" r:id="rId14"/>
    <p:sldLayoutId id="2147483658" r:id="rId15"/>
    <p:sldLayoutId id="2147483663" r:id="rId16"/>
    <p:sldLayoutId id="2147483662" r:id="rId17"/>
    <p:sldLayoutId id="2147483655" r:id="rId18"/>
    <p:sldLayoutId id="2147483677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67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5015921"/>
            <a:ext cx="9814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Viết(N-V): Thương ông.</a:t>
            </a:r>
          </a:p>
          <a:p>
            <a:pPr algn="ctr" eaLnBrk="1" hangingPunct="1"/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Phân biệt tr/ch, at/ac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B08E8-FD6C-4944-83B3-BF6771F6B97A}"/>
              </a:ext>
            </a:extLst>
          </p:cNvPr>
          <p:cNvSpPr txBox="1"/>
          <p:nvPr/>
        </p:nvSpPr>
        <p:spPr>
          <a:xfrm>
            <a:off x="3808036" y="148281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F0D89-84CF-4A51-8F53-66862CF906CC}"/>
              </a:ext>
            </a:extLst>
          </p:cNvPr>
          <p:cNvSpPr txBox="1"/>
          <p:nvPr/>
        </p:nvSpPr>
        <p:spPr>
          <a:xfrm>
            <a:off x="4339664" y="231448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THƯƠNG ÔNG</a:t>
            </a:r>
            <a:endParaRPr lang="x-none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CE2FE-DD16-4F5E-9BFE-8D735D0FCD10}"/>
              </a:ext>
            </a:extLst>
          </p:cNvPr>
          <p:cNvSpPr txBox="1"/>
          <p:nvPr/>
        </p:nvSpPr>
        <p:spPr>
          <a:xfrm>
            <a:off x="3197823" y="331438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2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khổ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43A0F-61A3-49D5-A7A1-A9FD14C0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0" y="3468951"/>
            <a:ext cx="484192" cy="45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14E5B-80AB-41B6-805F-E1EEAA59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3" y="4139804"/>
            <a:ext cx="457549" cy="45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0B210-DB45-418E-84F5-59AF5BE92589}"/>
              </a:ext>
            </a:extLst>
          </p:cNvPr>
          <p:cNvSpPr txBox="1"/>
          <p:nvPr/>
        </p:nvSpPr>
        <p:spPr>
          <a:xfrm>
            <a:off x="3197823" y="398059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93942-FA2C-4BB7-8150-F9631F54D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70"/>
          <a:stretch/>
        </p:blipFill>
        <p:spPr>
          <a:xfrm>
            <a:off x="397197" y="312200"/>
            <a:ext cx="2534812" cy="194844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066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4456342" y="1322354"/>
            <a:ext cx="72610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0C7EF5-39D3-4420-813B-FB24F636A905}"/>
              </a:ext>
            </a:extLst>
          </p:cNvPr>
          <p:cNvCxnSpPr>
            <a:cxnSpLocks/>
          </p:cNvCxnSpPr>
          <p:nvPr/>
        </p:nvCxnSpPr>
        <p:spPr>
          <a:xfrm>
            <a:off x="4527559" y="1678678"/>
            <a:ext cx="336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FC0F22-B9C5-4205-981B-CE6187AAF0B0}"/>
              </a:ext>
            </a:extLst>
          </p:cNvPr>
          <p:cNvCxnSpPr>
            <a:cxnSpLocks/>
          </p:cNvCxnSpPr>
          <p:nvPr/>
        </p:nvCxnSpPr>
        <p:spPr>
          <a:xfrm>
            <a:off x="4592672" y="2552418"/>
            <a:ext cx="190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2D3009-D4BE-494C-AC64-8909D2BD37EA}"/>
              </a:ext>
            </a:extLst>
          </p:cNvPr>
          <p:cNvCxnSpPr>
            <a:cxnSpLocks/>
          </p:cNvCxnSpPr>
          <p:nvPr/>
        </p:nvCxnSpPr>
        <p:spPr>
          <a:xfrm>
            <a:off x="4509478" y="2101459"/>
            <a:ext cx="30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BC5BAA-BC77-402E-BDD2-BF755943F363}"/>
              </a:ext>
            </a:extLst>
          </p:cNvPr>
          <p:cNvCxnSpPr>
            <a:cxnSpLocks/>
          </p:cNvCxnSpPr>
          <p:nvPr/>
        </p:nvCxnSpPr>
        <p:spPr>
          <a:xfrm>
            <a:off x="4495097" y="2934467"/>
            <a:ext cx="36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3043629" y="256315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ông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D466E9-1F34-411A-8474-4FD3AF9DD15E}"/>
              </a:ext>
            </a:extLst>
          </p:cNvPr>
          <p:cNvCxnSpPr>
            <a:cxnSpLocks/>
          </p:cNvCxnSpPr>
          <p:nvPr/>
        </p:nvCxnSpPr>
        <p:spPr>
          <a:xfrm>
            <a:off x="4527559" y="3359655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47532-AC0C-4940-8758-CC17993FD651}"/>
              </a:ext>
            </a:extLst>
          </p:cNvPr>
          <p:cNvCxnSpPr>
            <a:cxnSpLocks/>
          </p:cNvCxnSpPr>
          <p:nvPr/>
        </p:nvCxnSpPr>
        <p:spPr>
          <a:xfrm>
            <a:off x="4584771" y="4239504"/>
            <a:ext cx="279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535937-05D6-44D7-95D9-3E05A0E4965F}"/>
              </a:ext>
            </a:extLst>
          </p:cNvPr>
          <p:cNvCxnSpPr>
            <a:cxnSpLocks/>
          </p:cNvCxnSpPr>
          <p:nvPr/>
        </p:nvCxnSpPr>
        <p:spPr>
          <a:xfrm>
            <a:off x="4495097" y="3811391"/>
            <a:ext cx="4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4D9342-FD70-4D04-B49D-23B5476A1990}"/>
              </a:ext>
            </a:extLst>
          </p:cNvPr>
          <p:cNvCxnSpPr>
            <a:cxnSpLocks/>
          </p:cNvCxnSpPr>
          <p:nvPr/>
        </p:nvCxnSpPr>
        <p:spPr>
          <a:xfrm>
            <a:off x="4528721" y="4685052"/>
            <a:ext cx="216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768984-3DD9-4CD6-9986-7EB93E39C8B6}"/>
              </a:ext>
            </a:extLst>
          </p:cNvPr>
          <p:cNvCxnSpPr>
            <a:cxnSpLocks/>
          </p:cNvCxnSpPr>
          <p:nvPr/>
        </p:nvCxnSpPr>
        <p:spPr>
          <a:xfrm>
            <a:off x="4536387" y="5089170"/>
            <a:ext cx="277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6A4E7D-E00F-4B8C-B50A-0E854FB585AA}"/>
              </a:ext>
            </a:extLst>
          </p:cNvPr>
          <p:cNvCxnSpPr>
            <a:cxnSpLocks/>
          </p:cNvCxnSpPr>
          <p:nvPr/>
        </p:nvCxnSpPr>
        <p:spPr>
          <a:xfrm>
            <a:off x="4687986" y="5949799"/>
            <a:ext cx="3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F4DBB6-A5A8-4453-941F-6458D7B5BFDA}"/>
              </a:ext>
            </a:extLst>
          </p:cNvPr>
          <p:cNvCxnSpPr>
            <a:cxnSpLocks/>
          </p:cNvCxnSpPr>
          <p:nvPr/>
        </p:nvCxnSpPr>
        <p:spPr>
          <a:xfrm>
            <a:off x="4527559" y="5539603"/>
            <a:ext cx="37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CC66E6-2809-4433-8113-359523ECBAE5}"/>
              </a:ext>
            </a:extLst>
          </p:cNvPr>
          <p:cNvCxnSpPr>
            <a:cxnSpLocks/>
          </p:cNvCxnSpPr>
          <p:nvPr/>
        </p:nvCxnSpPr>
        <p:spPr>
          <a:xfrm>
            <a:off x="4614379" y="6389027"/>
            <a:ext cx="2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67F1CB17-A045-4553-920C-D867582CA908}"/>
              </a:ext>
            </a:extLst>
          </p:cNvPr>
          <p:cNvSpPr/>
          <p:nvPr/>
        </p:nvSpPr>
        <p:spPr>
          <a:xfrm>
            <a:off x="8086876" y="714009"/>
            <a:ext cx="4105124" cy="20474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0FA9B-5C63-4684-8FE5-309F8C66F728}"/>
              </a:ext>
            </a:extLst>
          </p:cNvPr>
          <p:cNvGrpSpPr/>
          <p:nvPr/>
        </p:nvGrpSpPr>
        <p:grpSpPr>
          <a:xfrm>
            <a:off x="4663465" y="1197945"/>
            <a:ext cx="106362" cy="53181"/>
            <a:chOff x="-386556" y="1543050"/>
            <a:chExt cx="106362" cy="5318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03BBC1E-2941-411B-BDCA-775C8A48A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F6A314B-316A-48FB-9FD5-7F73D5C91A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52D678-C28E-4648-A2D6-56B304AF068A}"/>
              </a:ext>
            </a:extLst>
          </p:cNvPr>
          <p:cNvSpPr txBox="1"/>
          <p:nvPr/>
        </p:nvSpPr>
        <p:spPr>
          <a:xfrm>
            <a:off x="4125214" y="941897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35026E-860B-4E8B-B713-99FCC9AE2BF1}"/>
              </a:ext>
            </a:extLst>
          </p:cNvPr>
          <p:cNvSpPr/>
          <p:nvPr/>
        </p:nvSpPr>
        <p:spPr>
          <a:xfrm>
            <a:off x="4125214" y="1611766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khiễng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khà</a:t>
            </a:r>
            <a:endParaRPr lang="vi-VN" sz="28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E7D62A-F8A4-4101-B3D0-E8C477211520}"/>
              </a:ext>
            </a:extLst>
          </p:cNvPr>
          <p:cNvSpPr/>
          <p:nvPr/>
        </p:nvSpPr>
        <p:spPr>
          <a:xfrm>
            <a:off x="4125214" y="2200210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nhấc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endParaRPr lang="vi-VN" sz="28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8EA327-BF22-4CC2-8C39-B586F99C7A10}"/>
              </a:ext>
            </a:extLst>
          </p:cNvPr>
          <p:cNvSpPr/>
          <p:nvPr/>
        </p:nvSpPr>
        <p:spPr>
          <a:xfrm>
            <a:off x="4125214" y="183334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012553-6C29-4990-B7CF-CAE546E80BDE}"/>
              </a:ext>
            </a:extLst>
          </p:cNvPr>
          <p:cNvSpPr/>
          <p:nvPr/>
        </p:nvSpPr>
        <p:spPr>
          <a:xfrm>
            <a:off x="4125214" y="241175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F1F7A-6E29-4CDD-833C-38A2EC443A1F}"/>
              </a:ext>
            </a:extLst>
          </p:cNvPr>
          <p:cNvSpPr/>
          <p:nvPr/>
        </p:nvSpPr>
        <p:spPr>
          <a:xfrm>
            <a:off x="4125214" y="2869462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yếm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D61A3E-1294-4B14-92B0-274155035BA3}"/>
              </a:ext>
            </a:extLst>
          </p:cNvPr>
          <p:cNvSpPr/>
          <p:nvPr/>
        </p:nvSpPr>
        <p:spPr>
          <a:xfrm>
            <a:off x="4125214" y="308100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862512-2C82-41FC-A206-305F21C1DBB6}"/>
              </a:ext>
            </a:extLst>
          </p:cNvPr>
          <p:cNvSpPr/>
          <p:nvPr/>
        </p:nvSpPr>
        <p:spPr>
          <a:xfrm>
            <a:off x="4125214" y="3538714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nhảu</a:t>
            </a:r>
            <a:endParaRPr lang="vi-VN" sz="28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914CF-A253-477E-980A-1D034DCDAF6E}"/>
              </a:ext>
            </a:extLst>
          </p:cNvPr>
          <p:cNvSpPr/>
          <p:nvPr/>
        </p:nvSpPr>
        <p:spPr>
          <a:xfrm>
            <a:off x="4125214" y="3750256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2556A-FB30-4BAA-9D04-841C90547BA0}"/>
              </a:ext>
            </a:extLst>
          </p:cNvPr>
          <p:cNvSpPr txBox="1"/>
          <p:nvPr/>
        </p:nvSpPr>
        <p:spPr>
          <a:xfrm>
            <a:off x="6713379" y="312177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64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F4158-C286-4A19-B679-170BAB874C59}"/>
              </a:ext>
            </a:extLst>
          </p:cNvPr>
          <p:cNvSpPr txBox="1"/>
          <p:nvPr/>
        </p:nvSpPr>
        <p:spPr>
          <a:xfrm>
            <a:off x="3450839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ch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tr</a:t>
            </a:r>
            <a:r>
              <a:rPr lang="en-US" sz="3200" dirty="0">
                <a:latin typeface="+mj-lt"/>
              </a:rPr>
              <a:t> 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       ữ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tung </a:t>
            </a:r>
            <a:r>
              <a:rPr lang="en-US" sz="3200" dirty="0" err="1">
                <a:latin typeface="+mj-lt"/>
              </a:rPr>
              <a:t>tăng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endParaRPr lang="en-US" sz="32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+mj-lt"/>
              </a:rPr>
              <a:t>     ữ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    </a:t>
            </a:r>
            <a:r>
              <a:rPr lang="en-US" sz="3200" dirty="0" err="1">
                <a:latin typeface="+mj-lt"/>
              </a:rPr>
              <a:t>ống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oai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nhảy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+mj-lt"/>
              </a:rPr>
              <a:t>(Theo </a:t>
            </a:r>
            <a:r>
              <a:rPr lang="en-US" sz="3200" dirty="0" err="1">
                <a:latin typeface="+mj-lt"/>
              </a:rPr>
              <a:t>Trương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Xương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F999E0-5FED-4289-86EC-76988D32A8AE}"/>
              </a:ext>
            </a:extLst>
          </p:cNvPr>
          <p:cNvGrpSpPr/>
          <p:nvPr/>
        </p:nvGrpSpPr>
        <p:grpSpPr>
          <a:xfrm>
            <a:off x="4871281" y="2611003"/>
            <a:ext cx="654216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62A514-23E0-4EC5-94B6-083F31AAEC5D}"/>
              </a:ext>
            </a:extLst>
          </p:cNvPr>
          <p:cNvSpPr txBox="1"/>
          <p:nvPr/>
        </p:nvSpPr>
        <p:spPr>
          <a:xfrm>
            <a:off x="5010630" y="2495528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C3B6A-AA4F-47BE-9E0F-8C68B7ABE674}"/>
              </a:ext>
            </a:extLst>
          </p:cNvPr>
          <p:cNvGrpSpPr/>
          <p:nvPr/>
        </p:nvGrpSpPr>
        <p:grpSpPr>
          <a:xfrm>
            <a:off x="2142411" y="4035760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6D2FB2-AFF2-404E-925E-13852CA740EC}"/>
              </a:ext>
            </a:extLst>
          </p:cNvPr>
          <p:cNvSpPr txBox="1"/>
          <p:nvPr/>
        </p:nvSpPr>
        <p:spPr>
          <a:xfrm>
            <a:off x="2142411" y="3980760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C42534-15E2-4A8A-AB3F-539A47ADAF9E}"/>
              </a:ext>
            </a:extLst>
          </p:cNvPr>
          <p:cNvGrpSpPr/>
          <p:nvPr/>
        </p:nvGrpSpPr>
        <p:grpSpPr>
          <a:xfrm>
            <a:off x="4935408" y="4064650"/>
            <a:ext cx="590089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6A385E-597B-46B7-A5E7-94FCD3D0F9B8}"/>
              </a:ext>
            </a:extLst>
          </p:cNvPr>
          <p:cNvSpPr txBox="1"/>
          <p:nvPr/>
        </p:nvSpPr>
        <p:spPr>
          <a:xfrm>
            <a:off x="5214103" y="3961464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AA3A98-7C5D-4E2C-A58C-3010A7D995AC}"/>
              </a:ext>
            </a:extLst>
          </p:cNvPr>
          <p:cNvGrpSpPr/>
          <p:nvPr/>
        </p:nvGrpSpPr>
        <p:grpSpPr>
          <a:xfrm>
            <a:off x="1471139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BD7A44A-1D65-4891-AF0F-8CE3DD438908}"/>
              </a:ext>
            </a:extLst>
          </p:cNvPr>
          <p:cNvSpPr txBox="1"/>
          <p:nvPr/>
        </p:nvSpPr>
        <p:spPr>
          <a:xfrm>
            <a:off x="1823511" y="4716487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87CCC7-1FB5-4E95-B91F-3DDDCE7B4EA1}"/>
              </a:ext>
            </a:extLst>
          </p:cNvPr>
          <p:cNvGrpSpPr/>
          <p:nvPr/>
        </p:nvGrpSpPr>
        <p:grpSpPr>
          <a:xfrm>
            <a:off x="3131939" y="480037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95BFF27-C5A3-4B11-804E-831CA253B94C}"/>
              </a:ext>
            </a:extLst>
          </p:cNvPr>
          <p:cNvSpPr txBox="1"/>
          <p:nvPr/>
        </p:nvSpPr>
        <p:spPr>
          <a:xfrm>
            <a:off x="3133160" y="47198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3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1F8EA3-E27C-401B-AF2E-5825E114E393}"/>
              </a:ext>
            </a:extLst>
          </p:cNvPr>
          <p:cNvSpPr/>
          <p:nvPr/>
        </p:nvSpPr>
        <p:spPr>
          <a:xfrm>
            <a:off x="2544231" y="1072066"/>
            <a:ext cx="7516529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ac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FB8CBC5C-0DEB-44C9-8CAC-2F9F1858550D}"/>
              </a:ext>
            </a:extLst>
          </p:cNvPr>
          <p:cNvSpPr/>
          <p:nvPr/>
        </p:nvSpPr>
        <p:spPr>
          <a:xfrm rot="215970">
            <a:off x="5023635" y="2074777"/>
            <a:ext cx="1657545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ECB0E7FE-0E51-44A3-9007-B68EFE359EFD}"/>
              </a:ext>
            </a:extLst>
          </p:cNvPr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DE539769-8737-482E-8B6B-E3BC98E1BD15}"/>
              </a:ext>
            </a:extLst>
          </p:cNvPr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5bb127dba91b4aefc9d6b180fb3f3db04f"/>
  <p:tag name="INKNOELEADERBOARD" val="8633474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247</Words>
  <Application>Microsoft Office PowerPoint</Application>
  <PresentationFormat>Widescreen</PresentationFormat>
  <Paragraphs>54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Arial-Rounded</vt:lpstr>
      <vt:lpstr>Calibri</vt:lpstr>
      <vt:lpstr>等线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25</cp:revision>
  <dcterms:created xsi:type="dcterms:W3CDTF">2021-07-20T01:55:21Z</dcterms:created>
  <dcterms:modified xsi:type="dcterms:W3CDTF">2021-12-23T02:00:30Z</dcterms:modified>
</cp:coreProperties>
</file>