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86" r:id="rId2"/>
  </p:sldMasterIdLst>
  <p:notesMasterIdLst>
    <p:notesMasterId r:id="rId8"/>
  </p:notesMasterIdLst>
  <p:sldIdLst>
    <p:sldId id="266" r:id="rId3"/>
    <p:sldId id="259" r:id="rId4"/>
    <p:sldId id="261" r:id="rId5"/>
    <p:sldId id="265" r:id="rId6"/>
    <p:sldId id="264" r:id="rId7"/>
  </p:sldIdLst>
  <p:sldSz cx="9144000" cy="5143500" type="screen16x9"/>
  <p:notesSz cx="6858000" cy="9144000"/>
  <p:embeddedFontLst>
    <p:embeddedFont>
      <p:font typeface="Pangolin" panose="020B0604020202020204" charset="0"/>
      <p:regular r:id="rId9"/>
    </p:embeddedFont>
    <p:embeddedFont>
      <p:font typeface="Baloo 2" panose="020B0604020202020204" charset="0"/>
      <p:regular r:id="rId10"/>
      <p:bold r:id="rId11"/>
    </p:embeddedFont>
    <p:embeddedFont>
      <p:font typeface="MV Boli" panose="02000500030200090000" pitchFamily="2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custDataLst>
    <p:tags r:id="rId1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C54"/>
    <a:srgbClr val="62BB47"/>
    <a:srgbClr val="00A651"/>
    <a:srgbClr val="AC98C9"/>
    <a:srgbClr val="E5E1EE"/>
    <a:srgbClr val="A165AB"/>
    <a:srgbClr val="FAD5E6"/>
    <a:srgbClr val="BDD646"/>
    <a:srgbClr val="E8F0C7"/>
    <a:srgbClr val="DDE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20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30291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5202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220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010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290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7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7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72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2" indent="0">
              <a:buNone/>
              <a:defRPr sz="1800" b="1"/>
            </a:lvl3pPr>
            <a:lvl4pPr marL="1371423" indent="0">
              <a:buNone/>
              <a:defRPr sz="1600" b="1"/>
            </a:lvl4pPr>
            <a:lvl5pPr marL="1828562" indent="0">
              <a:buNone/>
              <a:defRPr sz="1600" b="1"/>
            </a:lvl5pPr>
            <a:lvl6pPr marL="2285703" indent="0">
              <a:buNone/>
              <a:defRPr sz="1600" b="1"/>
            </a:lvl6pPr>
            <a:lvl7pPr marL="2742845" indent="0">
              <a:buNone/>
              <a:defRPr sz="1600" b="1"/>
            </a:lvl7pPr>
            <a:lvl8pPr marL="3199985" indent="0">
              <a:buNone/>
              <a:defRPr sz="1600" b="1"/>
            </a:lvl8pPr>
            <a:lvl9pPr marL="365712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2" indent="0">
              <a:buNone/>
              <a:defRPr sz="1800" b="1"/>
            </a:lvl3pPr>
            <a:lvl4pPr marL="1371423" indent="0">
              <a:buNone/>
              <a:defRPr sz="1600" b="1"/>
            </a:lvl4pPr>
            <a:lvl5pPr marL="1828562" indent="0">
              <a:buNone/>
              <a:defRPr sz="1600" b="1"/>
            </a:lvl5pPr>
            <a:lvl6pPr marL="2285703" indent="0">
              <a:buNone/>
              <a:defRPr sz="1600" b="1"/>
            </a:lvl6pPr>
            <a:lvl7pPr marL="2742845" indent="0">
              <a:buNone/>
              <a:defRPr sz="1600" b="1"/>
            </a:lvl7pPr>
            <a:lvl8pPr marL="3199985" indent="0">
              <a:buNone/>
              <a:defRPr sz="1600" b="1"/>
            </a:lvl8pPr>
            <a:lvl9pPr marL="365712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0452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8738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585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9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2" indent="0">
              <a:buNone/>
              <a:defRPr sz="1000"/>
            </a:lvl3pPr>
            <a:lvl4pPr marL="1371423" indent="0">
              <a:buNone/>
              <a:defRPr sz="900"/>
            </a:lvl4pPr>
            <a:lvl5pPr marL="1828562" indent="0">
              <a:buNone/>
              <a:defRPr sz="900"/>
            </a:lvl5pPr>
            <a:lvl6pPr marL="2285703" indent="0">
              <a:buNone/>
              <a:defRPr sz="900"/>
            </a:lvl6pPr>
            <a:lvl7pPr marL="2742845" indent="0">
              <a:buNone/>
              <a:defRPr sz="900"/>
            </a:lvl7pPr>
            <a:lvl8pPr marL="3199985" indent="0">
              <a:buNone/>
              <a:defRPr sz="900"/>
            </a:lvl8pPr>
            <a:lvl9pPr marL="365712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5083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42" indent="0">
              <a:buNone/>
              <a:defRPr sz="2800"/>
            </a:lvl2pPr>
            <a:lvl3pPr marL="914282" indent="0">
              <a:buNone/>
              <a:defRPr sz="2400"/>
            </a:lvl3pPr>
            <a:lvl4pPr marL="1371423" indent="0">
              <a:buNone/>
              <a:defRPr sz="2000"/>
            </a:lvl4pPr>
            <a:lvl5pPr marL="1828562" indent="0">
              <a:buNone/>
              <a:defRPr sz="2000"/>
            </a:lvl5pPr>
            <a:lvl6pPr marL="2285703" indent="0">
              <a:buNone/>
              <a:defRPr sz="2000"/>
            </a:lvl6pPr>
            <a:lvl7pPr marL="2742845" indent="0">
              <a:buNone/>
              <a:defRPr sz="2000"/>
            </a:lvl7pPr>
            <a:lvl8pPr marL="3199985" indent="0">
              <a:buNone/>
              <a:defRPr sz="2000"/>
            </a:lvl8pPr>
            <a:lvl9pPr marL="365712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2" indent="0">
              <a:buNone/>
              <a:defRPr sz="1000"/>
            </a:lvl3pPr>
            <a:lvl4pPr marL="1371423" indent="0">
              <a:buNone/>
              <a:defRPr sz="900"/>
            </a:lvl4pPr>
            <a:lvl5pPr marL="1828562" indent="0">
              <a:buNone/>
              <a:defRPr sz="900"/>
            </a:lvl5pPr>
            <a:lvl6pPr marL="2285703" indent="0">
              <a:buNone/>
              <a:defRPr sz="900"/>
            </a:lvl6pPr>
            <a:lvl7pPr marL="2742845" indent="0">
              <a:buNone/>
              <a:defRPr sz="900"/>
            </a:lvl7pPr>
            <a:lvl8pPr marL="3199985" indent="0">
              <a:buNone/>
              <a:defRPr sz="900"/>
            </a:lvl8pPr>
            <a:lvl9pPr marL="365712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5468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0910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7228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184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55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73" tIns="34287" rIns="68573" bIns="3428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73" tIns="34287" rIns="68573" bIns="3428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>
              <a:buClrTx/>
            </a:pPr>
            <a:fld id="{F1AF1BE9-B57C-498F-AC7D-C05E3E78657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783">
                <a:buClrTx/>
              </a:pPr>
              <a:t>12/19/2025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>
              <a:buClrTx/>
            </a:pPr>
            <a:fld id="{EF7A1E25-5442-4AB3-89FD-63405F21195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3564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txStyles>
    <p:titleStyle>
      <a:lvl1pPr algn="ctr" defTabSz="914282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7" indent="-342857" algn="l" defTabSz="91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3" indent="-285713" algn="l" defTabSz="91428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2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92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34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73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15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56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96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3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3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8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2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114550" y="1257300"/>
            <a:ext cx="5086350" cy="1143000"/>
          </a:xfrm>
          <a:prstGeom prst="rect">
            <a:avLst/>
          </a:prstGeom>
        </p:spPr>
        <p:txBody>
          <a:bodyPr wrap="none" lIns="68577" tIns="34289" rIns="68577" bIns="34289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 defTabSz="685766">
              <a:buClrTx/>
            </a:pPr>
            <a:endParaRPr lang="vi-VN" sz="8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181797" y="2089495"/>
            <a:ext cx="4629945" cy="541514"/>
          </a:xfrm>
          <a:prstGeom prst="rect">
            <a:avLst/>
          </a:prstGeom>
        </p:spPr>
        <p:txBody>
          <a:bodyPr wrap="none" lIns="68577" tIns="34289" rIns="68577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HOẠT ĐỘNG TRẢI NGHIỆM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3" y="-10716"/>
            <a:ext cx="9192491" cy="5128022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314452" y="400051"/>
            <a:ext cx="6998277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766" eaLnBrk="1" hangingPunct="1">
              <a:lnSpc>
                <a:spcPct val="150000"/>
              </a:lnSpc>
              <a:buClrTx/>
            </a:pPr>
            <a:r>
              <a:rPr lang="en-US" sz="2100" b="1" kern="1200" dirty="0">
                <a:solidFill>
                  <a:srgbClr val="FF0000"/>
                </a:solidFill>
                <a:ea typeface="+mn-ea"/>
                <a:cs typeface="Times New Roman" pitchFamily="18" charset="0"/>
              </a:rPr>
              <a:t>ỦY BAN NHÂN DÂN QUẬN LONG BIÊN</a:t>
            </a:r>
          </a:p>
          <a:p>
            <a:pPr algn="ctr" defTabSz="685766" eaLnBrk="1" hangingPunct="1">
              <a:lnSpc>
                <a:spcPct val="150000"/>
              </a:lnSpc>
              <a:buClrTx/>
            </a:pPr>
            <a:r>
              <a:rPr lang="en-US" sz="2100" b="1" kern="1200" dirty="0">
                <a:solidFill>
                  <a:srgbClr val="FF0000"/>
                </a:solidFill>
                <a:ea typeface="+mn-ea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483107" y="3109091"/>
            <a:ext cx="6400800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766" eaLnBrk="1" hangingPunct="1">
              <a:buClrTx/>
            </a:pPr>
            <a:r>
              <a:rPr lang="en-US" sz="2700" b="1" kern="1200" dirty="0">
                <a:solidFill>
                  <a:srgbClr val="FF0000"/>
                </a:solidFill>
                <a:ea typeface="+mn-ea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91" y="3731809"/>
            <a:ext cx="8683268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766" eaLnBrk="1" hangingPunct="1">
              <a:buClrTx/>
            </a:pPr>
            <a:r>
              <a:rPr lang="en-US" sz="2700" b="1" kern="1200" dirty="0" err="1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Bài</a:t>
            </a:r>
            <a:r>
              <a:rPr lang="en-US" sz="2700" b="1" kern="1200" dirty="0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700" b="1" kern="1200" dirty="0">
                <a:solidFill>
                  <a:srgbClr val="7030A0"/>
                </a:solidFill>
                <a:ea typeface="+mn-ea"/>
                <a:cs typeface="Times New Roman" pitchFamily="18" charset="0"/>
              </a:rPr>
              <a:t>16: </a:t>
            </a:r>
            <a:r>
              <a:rPr lang="en-US" sz="2700" b="1" kern="1200" dirty="0" err="1">
                <a:solidFill>
                  <a:srgbClr val="7030A0"/>
                </a:solidFill>
                <a:ea typeface="+mn-ea"/>
                <a:cs typeface="Times New Roman" pitchFamily="18" charset="0"/>
              </a:rPr>
              <a:t>Lựa</a:t>
            </a:r>
            <a:r>
              <a:rPr lang="en-US" sz="2700" b="1" kern="1200" dirty="0">
                <a:solidFill>
                  <a:srgbClr val="7030A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700" b="1" kern="1200" dirty="0" err="1">
                <a:solidFill>
                  <a:srgbClr val="7030A0"/>
                </a:solidFill>
                <a:ea typeface="+mn-ea"/>
                <a:cs typeface="Times New Roman" pitchFamily="18" charset="0"/>
              </a:rPr>
              <a:t>chọn</a:t>
            </a:r>
            <a:r>
              <a:rPr lang="en-US" sz="2700" b="1" kern="1200" dirty="0">
                <a:solidFill>
                  <a:srgbClr val="7030A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700" b="1" kern="1200" dirty="0" err="1">
                <a:solidFill>
                  <a:srgbClr val="7030A0"/>
                </a:solidFill>
                <a:ea typeface="+mn-ea"/>
                <a:cs typeface="Times New Roman" pitchFamily="18" charset="0"/>
              </a:rPr>
              <a:t>trang</a:t>
            </a:r>
            <a:r>
              <a:rPr lang="en-US" sz="2700" b="1" kern="1200" dirty="0">
                <a:solidFill>
                  <a:srgbClr val="7030A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700" b="1" kern="1200" dirty="0" err="1">
                <a:solidFill>
                  <a:srgbClr val="7030A0"/>
                </a:solidFill>
                <a:ea typeface="+mn-ea"/>
                <a:cs typeface="Times New Roman" pitchFamily="18" charset="0"/>
              </a:rPr>
              <a:t>phục</a:t>
            </a:r>
            <a:endParaRPr lang="en-US" sz="2700" b="1" kern="1200" dirty="0">
              <a:solidFill>
                <a:srgbClr val="7030A0"/>
              </a:solidFill>
              <a:ea typeface="+mn-ea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1" y="133718"/>
            <a:ext cx="1142999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78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60BB4B-C1C6-4CBB-801E-3669789B156E}"/>
              </a:ext>
            </a:extLst>
          </p:cNvPr>
          <p:cNvSpPr txBox="1"/>
          <p:nvPr/>
        </p:nvSpPr>
        <p:spPr>
          <a:xfrm>
            <a:off x="1428963" y="906618"/>
            <a:ext cx="7373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Nhảy điệu nhảy </a:t>
            </a:r>
            <a:r>
              <a:rPr lang="vi-VN" sz="2400" i="1" dirty="0">
                <a:solidFill>
                  <a:schemeClr val="tx2">
                    <a:lumMod val="10000"/>
                  </a:schemeClr>
                </a:solidFill>
              </a:rPr>
              <a:t>Sửa soạn ra đường </a:t>
            </a: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trên nền nhạc vui nhộn.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E532C59-C545-415F-8D86-8B4E25A7E1C1}"/>
              </a:ext>
            </a:extLst>
          </p:cNvPr>
          <p:cNvGrpSpPr/>
          <p:nvPr/>
        </p:nvGrpSpPr>
        <p:grpSpPr>
          <a:xfrm>
            <a:off x="609699" y="240011"/>
            <a:ext cx="5779839" cy="905001"/>
            <a:chOff x="609699" y="240011"/>
            <a:chExt cx="5779839" cy="90500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94CFF77-BAFD-498D-83ED-1509D2CA2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99" y="240011"/>
              <a:ext cx="819264" cy="90500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B1F049-D2F5-4DE5-A645-FC2593112B5C}"/>
                </a:ext>
              </a:extLst>
            </p:cNvPr>
            <p:cNvSpPr/>
            <p:nvPr/>
          </p:nvSpPr>
          <p:spPr>
            <a:xfrm>
              <a:off x="1527310" y="421786"/>
              <a:ext cx="486222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err="1">
                  <a:solidFill>
                    <a:srgbClr val="FF7C0A"/>
                  </a:solidFill>
                </a:rPr>
                <a:t>Hoạt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động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giáo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dục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theo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chủ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đề</a:t>
              </a:r>
              <a:endParaRPr lang="vi-VN" sz="2400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CBC544E-2CB5-4BAE-813D-70CEAFA83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372" y="1737615"/>
            <a:ext cx="7921256" cy="20305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3B42F3-E4F8-43B9-80C4-ED4E73D83233}"/>
              </a:ext>
            </a:extLst>
          </p:cNvPr>
          <p:cNvSpPr txBox="1"/>
          <p:nvPr/>
        </p:nvSpPr>
        <p:spPr>
          <a:xfrm>
            <a:off x="1177803" y="3833817"/>
            <a:ext cx="4074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1A8C54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MV Boli" panose="02000500030200090000" pitchFamily="2" charset="0"/>
              </a:rPr>
              <a:t>Cùng nhảy nào</a:t>
            </a:r>
          </a:p>
        </p:txBody>
      </p:sp>
    </p:spTree>
    <p:extLst>
      <p:ext uri="{BB962C8B-B14F-4D97-AF65-F5344CB8AC3E}">
        <p14:creationId xmlns:p14="http://schemas.microsoft.com/office/powerpoint/2010/main" val="252081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2.46914E-6 L -2.5E-6 -0.07222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A6FA6-0409-4968-8F2A-D104D5DEBAA9}"/>
              </a:ext>
            </a:extLst>
          </p:cNvPr>
          <p:cNvSpPr txBox="1"/>
          <p:nvPr/>
        </p:nvSpPr>
        <p:spPr>
          <a:xfrm>
            <a:off x="532720" y="332244"/>
            <a:ext cx="83348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Lựa chọn trang phục.</a:t>
            </a:r>
          </a:p>
          <a:p>
            <a:pPr marL="342900" indent="-342900" algn="just">
              <a:buFontTx/>
              <a:buChar char="-"/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Nêu trang phục phù hợp khi tham gia mỗi hoạt động dưới đây:</a:t>
            </a:r>
          </a:p>
          <a:p>
            <a:pPr marL="342900" indent="-342900" algn="just">
              <a:buFontTx/>
              <a:buChar char="-"/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Giải thích lí do nên lựa chọn trang phục phù hợp cho từng hoạt động.</a:t>
            </a:r>
          </a:p>
          <a:p>
            <a:pPr marL="342900" indent="-342900" algn="just">
              <a:buFontTx/>
              <a:buChar char="-"/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Tự liên hệ việc lựa chọn trang phục của bản thân khi tham gia các hoạt động khác nhau.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315A33-AB20-4CF9-80B9-CBCC8C8F6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019" y="1963460"/>
            <a:ext cx="7812728" cy="21407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F7D167-A0AB-4C1A-813A-79CECFDA4DDE}"/>
              </a:ext>
            </a:extLst>
          </p:cNvPr>
          <p:cNvSpPr txBox="1"/>
          <p:nvPr/>
        </p:nvSpPr>
        <p:spPr>
          <a:xfrm>
            <a:off x="940377" y="4101507"/>
            <a:ext cx="2541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rgbClr val="FF0000"/>
                </a:solidFill>
              </a:rPr>
              <a:t>Áo phông, quần đùi, trang phục thoải mái,...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BF2B05-35EE-4AFC-9407-9F01B4F8BE2A}"/>
              </a:ext>
            </a:extLst>
          </p:cNvPr>
          <p:cNvSpPr txBox="1"/>
          <p:nvPr/>
        </p:nvSpPr>
        <p:spPr>
          <a:xfrm>
            <a:off x="3609091" y="4096039"/>
            <a:ext cx="2541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rgbClr val="FF0000"/>
                </a:solidFill>
              </a:rPr>
              <a:t>Váy, quần áo đẹp, trang phục màu sắc,...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6CA1C2-562F-4E52-B91F-4EAE9DE66517}"/>
              </a:ext>
            </a:extLst>
          </p:cNvPr>
          <p:cNvSpPr txBox="1"/>
          <p:nvPr/>
        </p:nvSpPr>
        <p:spPr>
          <a:xfrm>
            <a:off x="6070099" y="4096038"/>
            <a:ext cx="2541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rgbClr val="FF0000"/>
                </a:solidFill>
              </a:rPr>
              <a:t>Quần áo thể thao, dễ thấm hút mồ hôi,...</a:t>
            </a:r>
          </a:p>
        </p:txBody>
      </p:sp>
    </p:spTree>
    <p:extLst>
      <p:ext uri="{BB962C8B-B14F-4D97-AF65-F5344CB8AC3E}">
        <p14:creationId xmlns:p14="http://schemas.microsoft.com/office/powerpoint/2010/main" val="215918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2FF9607-6D8D-4B98-A5EB-A2B0C8D2F53C}"/>
              </a:ext>
            </a:extLst>
          </p:cNvPr>
          <p:cNvGrpSpPr/>
          <p:nvPr/>
        </p:nvGrpSpPr>
        <p:grpSpPr>
          <a:xfrm>
            <a:off x="488950" y="345721"/>
            <a:ext cx="8166100" cy="3046065"/>
            <a:chOff x="488950" y="345721"/>
            <a:chExt cx="8166100" cy="304606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0B970D3-415C-4E02-B66F-FFD0FD224E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1866"/>
            <a:stretch/>
          </p:blipFill>
          <p:spPr>
            <a:xfrm>
              <a:off x="488950" y="368830"/>
              <a:ext cx="8166100" cy="3022956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4EEC395-BD3E-46C9-91D5-843BF564C4F6}"/>
                </a:ext>
              </a:extLst>
            </p:cNvPr>
            <p:cNvSpPr/>
            <p:nvPr/>
          </p:nvSpPr>
          <p:spPr>
            <a:xfrm>
              <a:off x="1532384" y="345721"/>
              <a:ext cx="4094391" cy="658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A651"/>
                  </a:solidFill>
                </a:rPr>
                <a:t>Hoạt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động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sau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giờ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học</a:t>
              </a:r>
              <a:endParaRPr lang="en-US" sz="2800" b="1" dirty="0">
                <a:solidFill>
                  <a:srgbClr val="00A65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F9BACBD-7E6D-47DD-90A1-D6EFC17CEBF7}"/>
                </a:ext>
              </a:extLst>
            </p:cNvPr>
            <p:cNvSpPr txBox="1"/>
            <p:nvPr/>
          </p:nvSpPr>
          <p:spPr>
            <a:xfrm>
              <a:off x="769257" y="1089249"/>
              <a:ext cx="774720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Tx/>
                <a:buChar char="-"/>
              </a:pPr>
              <a:r>
                <a:rPr lang="vi-VN" sz="2000" dirty="0"/>
                <a:t>Tự lựa chọn sẵn quần áo, giày dép phù hợp cho ngày hôm sau đến trường.</a:t>
              </a:r>
            </a:p>
            <a:p>
              <a:pPr marL="342900" indent="-342900" algn="just">
                <a:buFontTx/>
                <a:buChar char="-"/>
              </a:pPr>
              <a:r>
                <a:rPr lang="vi-VN" sz="2000" dirty="0"/>
                <a:t>Chuẩn bị trang phục </a:t>
              </a:r>
            </a:p>
            <a:p>
              <a:pPr algn="just"/>
              <a:r>
                <a:rPr lang="vi-VN" sz="2000" dirty="0"/>
                <a:t>cho buổi biểu diễn </a:t>
              </a:r>
            </a:p>
            <a:p>
              <a:pPr algn="just"/>
              <a:r>
                <a:rPr lang="vi-VN" sz="2000" dirty="0"/>
                <a:t>“Thời trang sáng tạo”</a:t>
              </a:r>
            </a:p>
            <a:p>
              <a:pPr algn="just"/>
              <a:r>
                <a:rPr lang="vi-VN" sz="2000" dirty="0"/>
                <a:t> cuối tuần.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1EE77CE-B078-4762-9AE2-5C7211CA853C}"/>
                </a:ext>
              </a:extLst>
            </p:cNvPr>
            <p:cNvSpPr/>
            <p:nvPr/>
          </p:nvSpPr>
          <p:spPr>
            <a:xfrm>
              <a:off x="627538" y="345721"/>
              <a:ext cx="766258" cy="766106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DE3C670E-8440-45B9-BD08-3106088D3E94}"/>
                </a:ext>
              </a:extLst>
            </p:cNvPr>
            <p:cNvSpPr/>
            <p:nvPr/>
          </p:nvSpPr>
          <p:spPr>
            <a:xfrm>
              <a:off x="692249" y="454039"/>
              <a:ext cx="653240" cy="512660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06D8A0B4-06C3-4AC7-9B9F-E0EC2372E202}"/>
                </a:ext>
              </a:extLst>
            </p:cNvPr>
            <p:cNvSpPr/>
            <p:nvPr/>
          </p:nvSpPr>
          <p:spPr>
            <a:xfrm>
              <a:off x="1198768" y="486524"/>
              <a:ext cx="102976" cy="118508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0B358FF-4610-4CAF-A6AE-91BE30924F15}"/>
                </a:ext>
              </a:extLst>
            </p:cNvPr>
            <p:cNvSpPr/>
            <p:nvPr/>
          </p:nvSpPr>
          <p:spPr>
            <a:xfrm>
              <a:off x="923328" y="585327"/>
              <a:ext cx="118573" cy="116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BB118B4-5882-4BD1-8D6F-6EB143197783}"/>
                </a:ext>
              </a:extLst>
            </p:cNvPr>
            <p:cNvSpPr/>
            <p:nvPr/>
          </p:nvSpPr>
          <p:spPr>
            <a:xfrm>
              <a:off x="957964" y="618967"/>
              <a:ext cx="50398" cy="49148"/>
            </a:xfrm>
            <a:prstGeom prst="rect">
              <a:avLst/>
            </a:pr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FB67C750-8051-46CC-9E23-84511BBDF0B5}"/>
                </a:ext>
              </a:extLst>
            </p:cNvPr>
            <p:cNvSpPr/>
            <p:nvPr/>
          </p:nvSpPr>
          <p:spPr>
            <a:xfrm>
              <a:off x="900904" y="860161"/>
              <a:ext cx="64178" cy="75065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63757C8-5006-4177-A98F-E7B02995E0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2634" y="1470290"/>
            <a:ext cx="5592723" cy="3384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987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4B49901-C736-4A54-A636-69ED6CE8C113}"/>
              </a:ext>
            </a:extLst>
          </p:cNvPr>
          <p:cNvGrpSpPr/>
          <p:nvPr/>
        </p:nvGrpSpPr>
        <p:grpSpPr>
          <a:xfrm>
            <a:off x="535828" y="257493"/>
            <a:ext cx="3220224" cy="988451"/>
            <a:chOff x="535828" y="257493"/>
            <a:chExt cx="3220224" cy="98845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C80324B-3CD5-4D50-9C33-550A108A3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8" y="257493"/>
              <a:ext cx="1059055" cy="98845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1B362B8-F93C-4D48-94BF-2E31F0B78BF0}"/>
                </a:ext>
              </a:extLst>
            </p:cNvPr>
            <p:cNvSpPr/>
            <p:nvPr/>
          </p:nvSpPr>
          <p:spPr>
            <a:xfrm>
              <a:off x="1594883" y="369218"/>
              <a:ext cx="2161169" cy="577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70C0"/>
                  </a:solidFill>
                </a:rPr>
                <a:t>Sinh</a:t>
              </a:r>
              <a:r>
                <a:rPr lang="en-US" sz="2400" b="1" dirty="0">
                  <a:solidFill>
                    <a:srgbClr val="0070C0"/>
                  </a:solidFill>
                </a:rPr>
                <a:t> </a:t>
              </a:r>
              <a:r>
                <a:rPr lang="vi-VN" sz="2400" b="1" dirty="0">
                  <a:solidFill>
                    <a:srgbClr val="0070C0"/>
                  </a:solidFill>
                </a:rPr>
                <a:t>hoạt lớp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410FDD5-782C-4979-9D02-E86211DC1FF7}"/>
              </a:ext>
            </a:extLst>
          </p:cNvPr>
          <p:cNvSpPr txBox="1"/>
          <p:nvPr/>
        </p:nvSpPr>
        <p:spPr>
          <a:xfrm>
            <a:off x="1594882" y="947068"/>
            <a:ext cx="7208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/>
              <a:t>Tham gia buổi trình diễn “Thời trang sáng tạo” cùng cả lớp.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E82F0B-A557-4644-9B6D-E44969618C3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7" y="1357669"/>
            <a:ext cx="762952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9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8c31caed5afc6205c1b82a474d082a6df49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202</Words>
  <Application>Microsoft Office PowerPoint</Application>
  <PresentationFormat>On-screen Show (16:9)</PresentationFormat>
  <Paragraphs>23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Pangolin</vt:lpstr>
      <vt:lpstr>Baloo 2</vt:lpstr>
      <vt:lpstr>MV Boli</vt:lpstr>
      <vt:lpstr>Times New Roman</vt:lpstr>
      <vt:lpstr>UTM Androgyne</vt:lpstr>
      <vt:lpstr>Calibri</vt:lpstr>
      <vt:lpstr>UTM Cookies</vt:lpstr>
      <vt:lpstr>English Vocabulary Workshop by Slidesgo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Admin</cp:lastModifiedBy>
  <cp:revision>36</cp:revision>
  <dcterms:modified xsi:type="dcterms:W3CDTF">2025-12-19T05:09:50Z</dcterms:modified>
</cp:coreProperties>
</file>