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4" r:id="rId2"/>
    <p:sldId id="532" r:id="rId3"/>
    <p:sldId id="534" r:id="rId4"/>
    <p:sldId id="538" r:id="rId5"/>
    <p:sldId id="539" r:id="rId6"/>
    <p:sldId id="535" r:id="rId7"/>
    <p:sldId id="536" r:id="rId8"/>
    <p:sldId id="533" r:id="rId9"/>
    <p:sldId id="537" r:id="rId10"/>
    <p:sldId id="526" r:id="rId11"/>
    <p:sldId id="5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6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1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0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3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7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3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40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92915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73: Ôn tập các số 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trong phạm vi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64935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7F50FF3-7384-4307-94FB-AED13923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9" t="14510" r="56841" b="57980"/>
          <a:stretch/>
        </p:blipFill>
        <p:spPr>
          <a:xfrm>
            <a:off x="1746751" y="1274552"/>
            <a:ext cx="3761358" cy="204878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4DD0B77-06A2-4374-AED7-280F41247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4" t="7475" r="10493" b="59394"/>
          <a:stretch/>
        </p:blipFill>
        <p:spPr>
          <a:xfrm>
            <a:off x="6829515" y="996403"/>
            <a:ext cx="3761358" cy="2119804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290FB7F-23CC-4086-98BE-360ACACF5D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7" t="50000" r="54885" b="13131"/>
          <a:stretch/>
        </p:blipFill>
        <p:spPr>
          <a:xfrm>
            <a:off x="1771620" y="3844368"/>
            <a:ext cx="3320092" cy="2148641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0A4B973-FA2F-4110-86A5-BC80A8EE3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74" t="52890" r="5188" b="13978"/>
          <a:stretch/>
        </p:blipFill>
        <p:spPr>
          <a:xfrm>
            <a:off x="6480264" y="3764623"/>
            <a:ext cx="4459860" cy="2308130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734847" y="95402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B7313EB-B8B0-440F-A289-F9E2159467D9}"/>
              </a:ext>
            </a:extLst>
          </p:cNvPr>
          <p:cNvSpPr/>
          <p:nvPr/>
        </p:nvSpPr>
        <p:spPr>
          <a:xfrm>
            <a:off x="1904350" y="837015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69466C4-209E-405E-96CA-53A146693694}"/>
              </a:ext>
            </a:extLst>
          </p:cNvPr>
          <p:cNvSpPr/>
          <p:nvPr/>
        </p:nvSpPr>
        <p:spPr>
          <a:xfrm>
            <a:off x="3125666" y="3253181"/>
            <a:ext cx="612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E7D7A09-97F4-4A05-9E25-8C214B083860}"/>
              </a:ext>
            </a:extLst>
          </p:cNvPr>
          <p:cNvSpPr/>
          <p:nvPr/>
        </p:nvSpPr>
        <p:spPr>
          <a:xfrm>
            <a:off x="8454336" y="3226359"/>
            <a:ext cx="612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FDD5E03-38B0-4070-8749-D66B2774A964}"/>
              </a:ext>
            </a:extLst>
          </p:cNvPr>
          <p:cNvSpPr/>
          <p:nvPr/>
        </p:nvSpPr>
        <p:spPr>
          <a:xfrm>
            <a:off x="3070072" y="5993009"/>
            <a:ext cx="612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61093108-BB2B-4B22-AC39-B4C77997EA7C}"/>
              </a:ext>
            </a:extLst>
          </p:cNvPr>
          <p:cNvSpPr/>
          <p:nvPr/>
        </p:nvSpPr>
        <p:spPr>
          <a:xfrm>
            <a:off x="8581405" y="6020985"/>
            <a:ext cx="612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1FD57F6A-9949-495F-A9CA-56D6A3C7B201}"/>
              </a:ext>
            </a:extLst>
          </p:cNvPr>
          <p:cNvSpPr/>
          <p:nvPr/>
        </p:nvSpPr>
        <p:spPr>
          <a:xfrm>
            <a:off x="3103556" y="3282209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4C53829A-5B2E-466A-A6EF-75107E94C0D8}"/>
              </a:ext>
            </a:extLst>
          </p:cNvPr>
          <p:cNvSpPr/>
          <p:nvPr/>
        </p:nvSpPr>
        <p:spPr>
          <a:xfrm>
            <a:off x="8425308" y="3263216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35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11ADF70-0626-4783-B776-848E14778E3A}"/>
              </a:ext>
            </a:extLst>
          </p:cNvPr>
          <p:cNvSpPr/>
          <p:nvPr/>
        </p:nvSpPr>
        <p:spPr>
          <a:xfrm>
            <a:off x="3055558" y="6056254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40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8B867B6C-9B50-437B-816E-B4905187E700}"/>
              </a:ext>
            </a:extLst>
          </p:cNvPr>
          <p:cNvSpPr/>
          <p:nvPr/>
        </p:nvSpPr>
        <p:spPr>
          <a:xfrm>
            <a:off x="8560592" y="6077964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55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56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877287" y="722766"/>
            <a:ext cx="1075971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65572" y="94017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8FE5E4-DDCE-4DC9-9EFE-EA4535620AF4}"/>
              </a:ext>
            </a:extLst>
          </p:cNvPr>
          <p:cNvSpPr/>
          <p:nvPr/>
        </p:nvSpPr>
        <p:spPr>
          <a:xfrm>
            <a:off x="1779659" y="888593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số</a:t>
            </a:r>
            <a:r>
              <a:rPr lang="en-US" sz="400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sau: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18222-FD7B-4D9D-81AF-09A95755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712" y="2692289"/>
            <a:ext cx="10100576" cy="11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1D385A5-9477-45A9-B65A-9C5A4ED44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87"/>
          <a:stretch/>
        </p:blipFill>
        <p:spPr>
          <a:xfrm>
            <a:off x="-1" y="428476"/>
            <a:ext cx="12192001" cy="6429524"/>
          </a:xfrm>
          <a:prstGeom prst="rect">
            <a:avLst/>
          </a:prstGeom>
        </p:spPr>
      </p:pic>
      <p:grpSp>
        <p:nvGrpSpPr>
          <p:cNvPr id="6" name="vong quay">
            <a:extLst>
              <a:ext uri="{FF2B5EF4-FFF2-40B4-BE49-F238E27FC236}">
                <a16:creationId xmlns:a16="http://schemas.microsoft.com/office/drawing/2014/main" id="{11C1F816-1556-4357-81C2-2D373A72BEB8}"/>
              </a:ext>
            </a:extLst>
          </p:cNvPr>
          <p:cNvGrpSpPr/>
          <p:nvPr/>
        </p:nvGrpSpPr>
        <p:grpSpPr>
          <a:xfrm>
            <a:off x="5856466" y="791222"/>
            <a:ext cx="5042125" cy="5036855"/>
            <a:chOff x="5425622" y="292790"/>
            <a:chExt cx="5834378" cy="582828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DDFE94BC-DF44-4B3E-9103-7A0BAEA2C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714A9F0-91A3-4033-89B4-2BA791C0ADEC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1AD561C-5A2A-4FA0-8AA2-2017EEA8780A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F95CABE-FC45-4F0B-990F-AA082506C092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4665ACE-6056-4031-84D2-1ADD54FBDD6B}"/>
                </a:ext>
              </a:extLst>
            </p:cNvPr>
            <p:cNvSpPr txBox="1"/>
            <p:nvPr/>
          </p:nvSpPr>
          <p:spPr>
            <a:xfrm rot="20155085">
              <a:off x="8917980" y="2047021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PHẦN THƯỞNG</a:t>
              </a:r>
              <a:endParaRPr lang="vi-VN" sz="24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8B9CCC79-0D3F-4A95-80F1-702888A4EC20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167ADEBE-FF84-4494-9526-5C4EC4C1B793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72F9B2A1-E831-4E2E-B775-D78A49B45677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99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C5835235-3A09-427C-B46F-40E046D6D4CE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Isosceles Triangle 22">
            <a:extLst>
              <a:ext uri="{FF2B5EF4-FFF2-40B4-BE49-F238E27FC236}">
                <a16:creationId xmlns:a16="http://schemas.microsoft.com/office/drawing/2014/main" id="{E6A9D1BF-06D2-49FD-920C-D3B6D6ACED1E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quay dung">
            <a:extLst>
              <a:ext uri="{FF2B5EF4-FFF2-40B4-BE49-F238E27FC236}">
                <a16:creationId xmlns:a16="http://schemas.microsoft.com/office/drawing/2014/main" id="{FD5E9F2A-2298-405D-8771-35DE56B9E9AF}"/>
              </a:ext>
            </a:extLst>
          </p:cNvPr>
          <p:cNvSpPr/>
          <p:nvPr/>
        </p:nvSpPr>
        <p:spPr>
          <a:xfrm>
            <a:off x="9338358" y="5891671"/>
            <a:ext cx="2704012" cy="849085"/>
          </a:xfrm>
          <a:prstGeom prst="roundRect">
            <a:avLst/>
          </a:prstGeom>
          <a:solidFill>
            <a:srgbClr val="FF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59F27740-587B-4EB7-B1BC-264B0A08EC3F}"/>
              </a:ext>
            </a:extLst>
          </p:cNvPr>
          <p:cNvSpPr/>
          <p:nvPr/>
        </p:nvSpPr>
        <p:spPr>
          <a:xfrm>
            <a:off x="302789" y="1411887"/>
            <a:ext cx="29022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KÌ DIỆU</a:t>
            </a:r>
            <a:endParaRPr lang="en-US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43">
            <a:extLst>
              <a:ext uri="{FF2B5EF4-FFF2-40B4-BE49-F238E27FC236}">
                <a16:creationId xmlns:a16="http://schemas.microsoft.com/office/drawing/2014/main" id="{B1419B79-3F5B-4B9A-94B3-BB2057857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5" y="1174143"/>
            <a:ext cx="495300" cy="438150"/>
          </a:xfrm>
          <a:prstGeom prst="rect">
            <a:avLst/>
          </a:prstGeom>
        </p:spPr>
      </p:pic>
      <p:pic>
        <p:nvPicPr>
          <p:cNvPr id="20" name="Picture 44">
            <a:extLst>
              <a:ext uri="{FF2B5EF4-FFF2-40B4-BE49-F238E27FC236}">
                <a16:creationId xmlns:a16="http://schemas.microsoft.com/office/drawing/2014/main" id="{4A0873C4-2337-4F70-9617-F499FE1C3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47" y="1536084"/>
            <a:ext cx="495300" cy="438150"/>
          </a:xfrm>
          <a:prstGeom prst="rect">
            <a:avLst/>
          </a:prstGeom>
        </p:spPr>
      </p:pic>
      <p:pic>
        <p:nvPicPr>
          <p:cNvPr id="21" name="Picture 45">
            <a:extLst>
              <a:ext uri="{FF2B5EF4-FFF2-40B4-BE49-F238E27FC236}">
                <a16:creationId xmlns:a16="http://schemas.microsoft.com/office/drawing/2014/main" id="{0C1BAE0E-AB00-4B3F-86F5-D5C5483CD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58" y="1008890"/>
            <a:ext cx="495300" cy="438150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E26C9010-0B01-4238-BF4B-DE8CE52AA9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02" y="2725957"/>
            <a:ext cx="1354214" cy="1155064"/>
          </a:xfrm>
          <a:prstGeom prst="rect">
            <a:avLst/>
          </a:prstGeom>
        </p:spPr>
      </p:pic>
      <p:sp>
        <p:nvSpPr>
          <p:cNvPr id="23" name="Isosceles Triangle 30">
            <a:extLst>
              <a:ext uri="{FF2B5EF4-FFF2-40B4-BE49-F238E27FC236}">
                <a16:creationId xmlns:a16="http://schemas.microsoft.com/office/drawing/2014/main" id="{0F998124-49AB-4E7E-A753-9AEBE1ADA8E5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Isosceles Triangle 31">
            <a:extLst>
              <a:ext uri="{FF2B5EF4-FFF2-40B4-BE49-F238E27FC236}">
                <a16:creationId xmlns:a16="http://schemas.microsoft.com/office/drawing/2014/main" id="{66467316-9295-42FB-8C18-203C2C9575B0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Isosceles Triangle 32">
            <a:extLst>
              <a:ext uri="{FF2B5EF4-FFF2-40B4-BE49-F238E27FC236}">
                <a16:creationId xmlns:a16="http://schemas.microsoft.com/office/drawing/2014/main" id="{27FA7FE3-DA27-4F1C-BEF5-B51A30C1FD7F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Isosceles Triangle 33">
            <a:extLst>
              <a:ext uri="{FF2B5EF4-FFF2-40B4-BE49-F238E27FC236}">
                <a16:creationId xmlns:a16="http://schemas.microsoft.com/office/drawing/2014/main" id="{C8E03966-C855-4831-B018-229B1A2BA908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Isosceles Triangle 41">
            <a:extLst>
              <a:ext uri="{FF2B5EF4-FFF2-40B4-BE49-F238E27FC236}">
                <a16:creationId xmlns:a16="http://schemas.microsoft.com/office/drawing/2014/main" id="{3F744C74-9CB2-4DA9-B742-586262F6133C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Isosceles Triangle 42">
            <a:extLst>
              <a:ext uri="{FF2B5EF4-FFF2-40B4-BE49-F238E27FC236}">
                <a16:creationId xmlns:a16="http://schemas.microsoft.com/office/drawing/2014/main" id="{28388B24-E471-4322-BEC0-AAAE0BC99B97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Isosceles Triangle 47">
            <a:extLst>
              <a:ext uri="{FF2B5EF4-FFF2-40B4-BE49-F238E27FC236}">
                <a16:creationId xmlns:a16="http://schemas.microsoft.com/office/drawing/2014/main" id="{93EE656C-A724-4374-B2BE-99467C884AC1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Isosceles Triangle 48">
            <a:extLst>
              <a:ext uri="{FF2B5EF4-FFF2-40B4-BE49-F238E27FC236}">
                <a16:creationId xmlns:a16="http://schemas.microsoft.com/office/drawing/2014/main" id="{77CFCA5C-934C-440C-80A1-053C57A6CB64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49">
            <a:extLst>
              <a:ext uri="{FF2B5EF4-FFF2-40B4-BE49-F238E27FC236}">
                <a16:creationId xmlns:a16="http://schemas.microsoft.com/office/drawing/2014/main" id="{0824AF9E-8FCE-4D2E-9B58-FACBB6EED0D8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50">
            <a:extLst>
              <a:ext uri="{FF2B5EF4-FFF2-40B4-BE49-F238E27FC236}">
                <a16:creationId xmlns:a16="http://schemas.microsoft.com/office/drawing/2014/main" id="{332C59E0-56D3-4034-BC25-D2184349FC8B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E7464E5C-E3F6-41A7-81E8-8D47E93C5351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52">
            <a:extLst>
              <a:ext uri="{FF2B5EF4-FFF2-40B4-BE49-F238E27FC236}">
                <a16:creationId xmlns:a16="http://schemas.microsoft.com/office/drawing/2014/main" id="{E4106C00-CDB4-4B33-BB19-F527B65672F1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53">
            <a:extLst>
              <a:ext uri="{FF2B5EF4-FFF2-40B4-BE49-F238E27FC236}">
                <a16:creationId xmlns:a16="http://schemas.microsoft.com/office/drawing/2014/main" id="{B38CD811-EF63-420D-91B8-31D844895AE7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54">
            <a:extLst>
              <a:ext uri="{FF2B5EF4-FFF2-40B4-BE49-F238E27FC236}">
                <a16:creationId xmlns:a16="http://schemas.microsoft.com/office/drawing/2014/main" id="{99652C49-9FCB-4E3E-889E-A0938A102255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55">
            <a:extLst>
              <a:ext uri="{FF2B5EF4-FFF2-40B4-BE49-F238E27FC236}">
                <a16:creationId xmlns:a16="http://schemas.microsoft.com/office/drawing/2014/main" id="{FDED0619-D176-4AA3-81E8-C60183DDDEA7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56">
            <a:extLst>
              <a:ext uri="{FF2B5EF4-FFF2-40B4-BE49-F238E27FC236}">
                <a16:creationId xmlns:a16="http://schemas.microsoft.com/office/drawing/2014/main" id="{FC158726-F142-4656-BC95-AEA8DC8A64DB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57">
            <a:extLst>
              <a:ext uri="{FF2B5EF4-FFF2-40B4-BE49-F238E27FC236}">
                <a16:creationId xmlns:a16="http://schemas.microsoft.com/office/drawing/2014/main" id="{0A637828-685E-4DD6-9B81-E2551BC70563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58">
            <a:extLst>
              <a:ext uri="{FF2B5EF4-FFF2-40B4-BE49-F238E27FC236}">
                <a16:creationId xmlns:a16="http://schemas.microsoft.com/office/drawing/2014/main" id="{5C09F8E6-ED7A-44F1-B6EC-46C0D3731FE5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59">
            <a:extLst>
              <a:ext uri="{FF2B5EF4-FFF2-40B4-BE49-F238E27FC236}">
                <a16:creationId xmlns:a16="http://schemas.microsoft.com/office/drawing/2014/main" id="{F4A963C9-E158-418A-8C8F-9395D2C0D1FE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60">
            <a:extLst>
              <a:ext uri="{FF2B5EF4-FFF2-40B4-BE49-F238E27FC236}">
                <a16:creationId xmlns:a16="http://schemas.microsoft.com/office/drawing/2014/main" id="{C560FDA5-7C58-4846-B957-71375EF0D408}"/>
              </a:ext>
            </a:extLst>
          </p:cNvPr>
          <p:cNvSpPr/>
          <p:nvPr/>
        </p:nvSpPr>
        <p:spPr>
          <a:xfrm rot="16200000">
            <a:off x="10897145" y="2659258"/>
            <a:ext cx="605716" cy="1320071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Heart 23">
            <a:hlinkClick r:id="" action="ppaction://noaction"/>
            <a:extLst>
              <a:ext uri="{FF2B5EF4-FFF2-40B4-BE49-F238E27FC236}">
                <a16:creationId xmlns:a16="http://schemas.microsoft.com/office/drawing/2014/main" id="{5056FB90-D8EC-4CC9-ADCC-80DD4FDCD420}"/>
              </a:ext>
            </a:extLst>
          </p:cNvPr>
          <p:cNvSpPr/>
          <p:nvPr/>
        </p:nvSpPr>
        <p:spPr>
          <a:xfrm rot="5400000">
            <a:off x="11408229" y="2915061"/>
            <a:ext cx="783772" cy="783770"/>
          </a:xfrm>
          <a:prstGeom prst="heart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6EAE3B9A-253C-4E59-8EE0-B4A020C40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47" y="2312437"/>
            <a:ext cx="2085772" cy="2190745"/>
          </a:xfrm>
          <a:prstGeom prst="rect">
            <a:avLst/>
          </a:prstGeom>
        </p:spPr>
      </p:pic>
      <p:pic>
        <p:nvPicPr>
          <p:cNvPr id="50" name="vongquay">
            <a:hlinkClick r:id="" action="ppaction://media"/>
            <a:extLst>
              <a:ext uri="{FF2B5EF4-FFF2-40B4-BE49-F238E27FC236}">
                <a16:creationId xmlns:a16="http://schemas.microsoft.com/office/drawing/2014/main" id="{C003B9B8-2AF5-479A-B2CE-AD601C022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96296E-6 L -2.08333E-7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56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65572" y="94017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8FE5E4-DDCE-4DC9-9EFE-EA4535620AF4}"/>
              </a:ext>
            </a:extLst>
          </p:cNvPr>
          <p:cNvSpPr/>
          <p:nvPr/>
        </p:nvSpPr>
        <p:spPr>
          <a:xfrm>
            <a:off x="1873559" y="855414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sau: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18222-FD7B-4D9D-81AF-09A95755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4973" y="1592479"/>
            <a:ext cx="8590700" cy="993582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711F3EF-E9B5-4278-BCCC-69AEC082F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3853"/>
          <a:stretch/>
        </p:blipFill>
        <p:spPr>
          <a:xfrm>
            <a:off x="2786041" y="2981687"/>
            <a:ext cx="1048202" cy="80248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A85FFC5-10DE-4E97-A078-E73FF8196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47" r="70925"/>
          <a:stretch/>
        </p:blipFill>
        <p:spPr>
          <a:xfrm>
            <a:off x="2920957" y="3900402"/>
            <a:ext cx="839240" cy="80248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77F6E6-C1B6-4E80-89F0-06813DCDC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15" r="56550"/>
          <a:stretch/>
        </p:blipFill>
        <p:spPr>
          <a:xfrm>
            <a:off x="2920956" y="4865883"/>
            <a:ext cx="917569" cy="802484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F28139-318A-4978-AB3D-66919E8D3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108" r="43964"/>
          <a:stretch/>
        </p:blipFill>
        <p:spPr>
          <a:xfrm>
            <a:off x="2920956" y="5761885"/>
            <a:ext cx="839241" cy="802484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2E1ECB1-A89E-4EA6-9143-A8506A0C6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892" r="28973"/>
          <a:stretch/>
        </p:blipFill>
        <p:spPr>
          <a:xfrm>
            <a:off x="6935241" y="3401170"/>
            <a:ext cx="917569" cy="80248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4A35D5-10FF-43DC-8256-20712838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039" r="14826"/>
          <a:stretch/>
        </p:blipFill>
        <p:spPr>
          <a:xfrm>
            <a:off x="6935241" y="4496927"/>
            <a:ext cx="917569" cy="80248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736B9FC-4413-4B39-926B-26A494171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5865"/>
          <a:stretch/>
        </p:blipFill>
        <p:spPr>
          <a:xfrm>
            <a:off x="6935241" y="5592684"/>
            <a:ext cx="917570" cy="802484"/>
          </a:xfrm>
          <a:prstGeom prst="rect">
            <a:avLst/>
          </a:prstGeom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A9F492C-9EA5-40B1-A088-86C3CC01B16F}"/>
              </a:ext>
            </a:extLst>
          </p:cNvPr>
          <p:cNvSpPr/>
          <p:nvPr/>
        </p:nvSpPr>
        <p:spPr>
          <a:xfrm>
            <a:off x="3760197" y="3094224"/>
            <a:ext cx="2614099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EE05B87-7DDE-4736-B770-A8E167583C85}"/>
              </a:ext>
            </a:extLst>
          </p:cNvPr>
          <p:cNvSpPr/>
          <p:nvPr/>
        </p:nvSpPr>
        <p:spPr>
          <a:xfrm>
            <a:off x="3752825" y="4029577"/>
            <a:ext cx="2614099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mốt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86229EE-FDBC-4360-ABB3-BF3EC6C34D8D}"/>
              </a:ext>
            </a:extLst>
          </p:cNvPr>
          <p:cNvSpPr/>
          <p:nvPr/>
        </p:nvSpPr>
        <p:spPr>
          <a:xfrm>
            <a:off x="3760197" y="4998153"/>
            <a:ext cx="2614099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tư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5D9AA37D-8A82-4D4F-860B-D2907D829353}"/>
              </a:ext>
            </a:extLst>
          </p:cNvPr>
          <p:cNvSpPr/>
          <p:nvPr/>
        </p:nvSpPr>
        <p:spPr>
          <a:xfrm>
            <a:off x="3746548" y="5851409"/>
            <a:ext cx="2614099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4495C606-8C3D-4D2E-995F-58B5B3E11371}"/>
              </a:ext>
            </a:extLst>
          </p:cNvPr>
          <p:cNvSpPr/>
          <p:nvPr/>
        </p:nvSpPr>
        <p:spPr>
          <a:xfrm>
            <a:off x="7925322" y="3415215"/>
            <a:ext cx="2736640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Tám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mươi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9B52EBC1-4D9F-4361-B42C-628307C1C627}"/>
              </a:ext>
            </a:extLst>
          </p:cNvPr>
          <p:cNvSpPr/>
          <p:nvPr/>
        </p:nvSpPr>
        <p:spPr>
          <a:xfrm>
            <a:off x="7884798" y="4555898"/>
            <a:ext cx="3064728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chín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E8420F30-1370-4A2B-892A-F0F09BBB4E75}"/>
              </a:ext>
            </a:extLst>
          </p:cNvPr>
          <p:cNvSpPr/>
          <p:nvPr/>
        </p:nvSpPr>
        <p:spPr>
          <a:xfrm>
            <a:off x="7925322" y="5721743"/>
            <a:ext cx="2736640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  <a:effectLst/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37862" y="95720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C74223-1932-443D-8BB3-69BC72AF78C8}"/>
              </a:ext>
            </a:extLst>
          </p:cNvPr>
          <p:cNvSpPr/>
          <p:nvPr/>
        </p:nvSpPr>
        <p:spPr>
          <a:xfrm>
            <a:off x="1779659" y="888593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b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) </a:t>
            </a:r>
            <a:r>
              <a:rPr lang="en-US" sz="360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Số?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79353CE-6C85-4565-BE2F-815A21640F2C}"/>
              </a:ext>
            </a:extLst>
          </p:cNvPr>
          <p:cNvGrpSpPr/>
          <p:nvPr/>
        </p:nvGrpSpPr>
        <p:grpSpPr>
          <a:xfrm>
            <a:off x="1402324" y="2343030"/>
            <a:ext cx="10864992" cy="689635"/>
            <a:chOff x="1327008" y="2220021"/>
            <a:chExt cx="10864992" cy="689635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AF70ABE1-9D7D-4E0C-8F10-D389A94EE8D2}"/>
                </a:ext>
              </a:extLst>
            </p:cNvPr>
            <p:cNvSpPr/>
            <p:nvPr/>
          </p:nvSpPr>
          <p:spPr>
            <a:xfrm>
              <a:off x="1327008" y="2287695"/>
              <a:ext cx="1086499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- 25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gồm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chục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vị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, ta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25 </a:t>
              </a:r>
              <a:r>
                <a:rPr kumimoji="0" 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         +  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Hình chữ nhật: Góc Tròn 36">
              <a:extLst>
                <a:ext uri="{FF2B5EF4-FFF2-40B4-BE49-F238E27FC236}">
                  <a16:creationId xmlns:a16="http://schemas.microsoft.com/office/drawing/2014/main" id="{B4DFFADD-B3AF-4323-9727-AEF590776D77}"/>
                </a:ext>
              </a:extLst>
            </p:cNvPr>
            <p:cNvSpPr/>
            <p:nvPr/>
          </p:nvSpPr>
          <p:spPr>
            <a:xfrm>
              <a:off x="3028403" y="228477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40CC0BFC-9532-4DB4-A946-4DC52304DFD1}"/>
                </a:ext>
              </a:extLst>
            </p:cNvPr>
            <p:cNvSpPr/>
            <p:nvPr/>
          </p:nvSpPr>
          <p:spPr>
            <a:xfrm>
              <a:off x="5378446" y="2330920"/>
              <a:ext cx="612000" cy="57873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39" name="Hình chữ nhật: Góc Tròn 38">
              <a:extLst>
                <a:ext uri="{FF2B5EF4-FFF2-40B4-BE49-F238E27FC236}">
                  <a16:creationId xmlns:a16="http://schemas.microsoft.com/office/drawing/2014/main" id="{19505BC7-A671-49F2-8E10-EB9AFB5F92F9}"/>
                </a:ext>
              </a:extLst>
            </p:cNvPr>
            <p:cNvSpPr/>
            <p:nvPr/>
          </p:nvSpPr>
          <p:spPr>
            <a:xfrm>
              <a:off x="9421649" y="2260686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0" name="Hình chữ nhật: Góc Tròn 39">
              <a:extLst>
                <a:ext uri="{FF2B5EF4-FFF2-40B4-BE49-F238E27FC236}">
                  <a16:creationId xmlns:a16="http://schemas.microsoft.com/office/drawing/2014/main" id="{C326274A-A585-48CC-845F-2A15CB2748BF}"/>
                </a:ext>
              </a:extLst>
            </p:cNvPr>
            <p:cNvSpPr/>
            <p:nvPr/>
          </p:nvSpPr>
          <p:spPr>
            <a:xfrm>
              <a:off x="10474600" y="2220021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E42CEBE-8C19-42FD-B4D5-68BA72B7AD82}"/>
              </a:ext>
            </a:extLst>
          </p:cNvPr>
          <p:cNvGrpSpPr/>
          <p:nvPr/>
        </p:nvGrpSpPr>
        <p:grpSpPr>
          <a:xfrm>
            <a:off x="1327346" y="3220935"/>
            <a:ext cx="10864992" cy="683853"/>
            <a:chOff x="1318287" y="3155591"/>
            <a:chExt cx="10864992" cy="683853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911D7934-206B-4546-B5BF-D074B2EB794A}"/>
                </a:ext>
              </a:extLst>
            </p:cNvPr>
            <p:cNvSpPr/>
            <p:nvPr/>
          </p:nvSpPr>
          <p:spPr>
            <a:xfrm>
              <a:off x="1318287" y="3225082"/>
              <a:ext cx="1086499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- 64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gồm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chục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đơn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vị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, ta </a:t>
              </a:r>
              <a:r>
                <a:rPr kumimoji="0" lang="en-US" sz="280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64 =        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+  </a:t>
              </a:r>
            </a:p>
          </p:txBody>
        </p:sp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9050F2AA-9B21-4A8D-B215-68DB7BFFF4BB}"/>
                </a:ext>
              </a:extLst>
            </p:cNvPr>
            <p:cNvSpPr/>
            <p:nvPr/>
          </p:nvSpPr>
          <p:spPr>
            <a:xfrm>
              <a:off x="3022338" y="3196787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2" name="Hình chữ nhật: Góc Tròn 41">
              <a:extLst>
                <a:ext uri="{FF2B5EF4-FFF2-40B4-BE49-F238E27FC236}">
                  <a16:creationId xmlns:a16="http://schemas.microsoft.com/office/drawing/2014/main" id="{F0CB861E-DFCC-4614-BDB7-EE9A8F4DAB7E}"/>
                </a:ext>
              </a:extLst>
            </p:cNvPr>
            <p:cNvSpPr/>
            <p:nvPr/>
          </p:nvSpPr>
          <p:spPr>
            <a:xfrm>
              <a:off x="5349010" y="3195936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3" name="Hình chữ nhật: Góc Tròn 42">
              <a:extLst>
                <a:ext uri="{FF2B5EF4-FFF2-40B4-BE49-F238E27FC236}">
                  <a16:creationId xmlns:a16="http://schemas.microsoft.com/office/drawing/2014/main" id="{C4FADB1B-E4A6-4AD9-B8E2-3754AEE8A528}"/>
                </a:ext>
              </a:extLst>
            </p:cNvPr>
            <p:cNvSpPr/>
            <p:nvPr/>
          </p:nvSpPr>
          <p:spPr>
            <a:xfrm>
              <a:off x="9290239" y="3155591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4C54AD79-818C-4D4D-8EE6-E949E5EAF3AD}"/>
                </a:ext>
              </a:extLst>
            </p:cNvPr>
            <p:cNvSpPr/>
            <p:nvPr/>
          </p:nvSpPr>
          <p:spPr>
            <a:xfrm>
              <a:off x="10443444" y="3186628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B5CCF333-B7AB-4437-9B26-8D8F3A322B94}"/>
              </a:ext>
            </a:extLst>
          </p:cNvPr>
          <p:cNvGrpSpPr/>
          <p:nvPr/>
        </p:nvGrpSpPr>
        <p:grpSpPr>
          <a:xfrm>
            <a:off x="1327346" y="4195652"/>
            <a:ext cx="10864992" cy="639767"/>
            <a:chOff x="1415272" y="4154918"/>
            <a:chExt cx="10864992" cy="639767"/>
          </a:xfrm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8F52ABD3-C1EC-472C-81C7-EEDD9BAFFC40}"/>
                </a:ext>
              </a:extLst>
            </p:cNvPr>
            <p:cNvSpPr/>
            <p:nvPr/>
          </p:nvSpPr>
          <p:spPr>
            <a:xfrm>
              <a:off x="1415272" y="4167754"/>
              <a:ext cx="1086499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- 80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gồm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chục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vị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, ta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80 </a:t>
              </a:r>
              <a:r>
                <a:rPr kumimoji="0" 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          +  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Hình chữ nhật: Góc Tròn 44">
              <a:extLst>
                <a:ext uri="{FF2B5EF4-FFF2-40B4-BE49-F238E27FC236}">
                  <a16:creationId xmlns:a16="http://schemas.microsoft.com/office/drawing/2014/main" id="{8B259DC3-9A35-4BB8-A22C-F6898FB39296}"/>
                </a:ext>
              </a:extLst>
            </p:cNvPr>
            <p:cNvSpPr/>
            <p:nvPr/>
          </p:nvSpPr>
          <p:spPr>
            <a:xfrm>
              <a:off x="3087826" y="4182685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6" name="Hình chữ nhật: Góc Tròn 45">
              <a:extLst>
                <a:ext uri="{FF2B5EF4-FFF2-40B4-BE49-F238E27FC236}">
                  <a16:creationId xmlns:a16="http://schemas.microsoft.com/office/drawing/2014/main" id="{AA0D273E-6134-4AE9-95B2-A1332777727A}"/>
                </a:ext>
              </a:extLst>
            </p:cNvPr>
            <p:cNvSpPr/>
            <p:nvPr/>
          </p:nvSpPr>
          <p:spPr>
            <a:xfrm>
              <a:off x="5454161" y="4154918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7" name="Hình chữ nhật: Góc Tròn 46">
              <a:extLst>
                <a:ext uri="{FF2B5EF4-FFF2-40B4-BE49-F238E27FC236}">
                  <a16:creationId xmlns:a16="http://schemas.microsoft.com/office/drawing/2014/main" id="{8316644A-1DBF-4BD8-90EF-BFB9976C734C}"/>
                </a:ext>
              </a:extLst>
            </p:cNvPr>
            <p:cNvSpPr/>
            <p:nvPr/>
          </p:nvSpPr>
          <p:spPr>
            <a:xfrm>
              <a:off x="9571829" y="4170709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9" name="Hình chữ nhật: Góc Tròn 48">
              <a:extLst>
                <a:ext uri="{FF2B5EF4-FFF2-40B4-BE49-F238E27FC236}">
                  <a16:creationId xmlns:a16="http://schemas.microsoft.com/office/drawing/2014/main" id="{F3141CA0-BC6D-417F-BE6E-668921AE2BF7}"/>
                </a:ext>
              </a:extLst>
            </p:cNvPr>
            <p:cNvSpPr/>
            <p:nvPr/>
          </p:nvSpPr>
          <p:spPr>
            <a:xfrm>
              <a:off x="10769456" y="4182685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     </a:t>
              </a:r>
              <a:endParaRPr lang="en-US" sz="1600" dirty="0"/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32757576-FB40-4753-9027-464DC09A93AA}"/>
              </a:ext>
            </a:extLst>
          </p:cNvPr>
          <p:cNvSpPr/>
          <p:nvPr/>
        </p:nvSpPr>
        <p:spPr>
          <a:xfrm>
            <a:off x="3174570" y="2445045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C69FBFC-91C9-4A9E-91BB-DCC9BF7FD7B7}"/>
              </a:ext>
            </a:extLst>
          </p:cNvPr>
          <p:cNvSpPr/>
          <p:nvPr/>
        </p:nvSpPr>
        <p:spPr>
          <a:xfrm>
            <a:off x="5524574" y="2482281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B4742F4-8B40-4373-8AA0-3B70CF66BC05}"/>
              </a:ext>
            </a:extLst>
          </p:cNvPr>
          <p:cNvSpPr/>
          <p:nvPr/>
        </p:nvSpPr>
        <p:spPr>
          <a:xfrm>
            <a:off x="9471991" y="2429145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20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CB8F325-BDD4-403A-9464-85CEB4B9974A}"/>
              </a:ext>
            </a:extLst>
          </p:cNvPr>
          <p:cNvSpPr/>
          <p:nvPr/>
        </p:nvSpPr>
        <p:spPr>
          <a:xfrm>
            <a:off x="10635636" y="2390553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0EB1B02D-CC64-4196-8A8B-EB2659460404}"/>
              </a:ext>
            </a:extLst>
          </p:cNvPr>
          <p:cNvSpPr/>
          <p:nvPr/>
        </p:nvSpPr>
        <p:spPr>
          <a:xfrm>
            <a:off x="3088862" y="4297857"/>
            <a:ext cx="760171" cy="478982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7901C07A-6C5C-4C27-B4ED-DB6BA0153B82}"/>
              </a:ext>
            </a:extLst>
          </p:cNvPr>
          <p:cNvSpPr/>
          <p:nvPr/>
        </p:nvSpPr>
        <p:spPr>
          <a:xfrm>
            <a:off x="5456266" y="4252653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F30C3337-5B56-4B7A-9176-B597346B1AEE}"/>
              </a:ext>
            </a:extLst>
          </p:cNvPr>
          <p:cNvSpPr/>
          <p:nvPr/>
        </p:nvSpPr>
        <p:spPr>
          <a:xfrm>
            <a:off x="9462849" y="4243347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80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A102E3C-A45B-4198-9466-C4ED145AE335}"/>
              </a:ext>
            </a:extLst>
          </p:cNvPr>
          <p:cNvSpPr/>
          <p:nvPr/>
        </p:nvSpPr>
        <p:spPr>
          <a:xfrm>
            <a:off x="10750502" y="4271320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1BCE18D9-EEC0-4934-853A-09ED6089560D}"/>
              </a:ext>
            </a:extLst>
          </p:cNvPr>
          <p:cNvSpPr/>
          <p:nvPr/>
        </p:nvSpPr>
        <p:spPr>
          <a:xfrm>
            <a:off x="3134826" y="3308724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03680493-AFEC-4D7C-BFE8-67B570890B49}"/>
              </a:ext>
            </a:extLst>
          </p:cNvPr>
          <p:cNvSpPr/>
          <p:nvPr/>
        </p:nvSpPr>
        <p:spPr>
          <a:xfrm>
            <a:off x="5440597" y="3305537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A6AA984D-31CD-4C41-845A-1ACB43E679FF}"/>
              </a:ext>
            </a:extLst>
          </p:cNvPr>
          <p:cNvSpPr/>
          <p:nvPr/>
        </p:nvSpPr>
        <p:spPr>
          <a:xfrm>
            <a:off x="9306327" y="3275319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60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B5C919B6-2AD1-499D-A057-43D703099E50}"/>
              </a:ext>
            </a:extLst>
          </p:cNvPr>
          <p:cNvSpPr/>
          <p:nvPr/>
        </p:nvSpPr>
        <p:spPr>
          <a:xfrm>
            <a:off x="10522015" y="3261995"/>
            <a:ext cx="760171" cy="536278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3" grpId="0"/>
      <p:bldP spid="34" grpId="0"/>
      <p:bldP spid="35" grpId="0"/>
      <p:bldP spid="36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65572" y="94017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E8C92E-5CE4-4DC2-8E25-FFCFD4410336}"/>
              </a:ext>
            </a:extLst>
          </p:cNvPr>
          <p:cNvSpPr/>
          <p:nvPr/>
        </p:nvSpPr>
        <p:spPr>
          <a:xfrm>
            <a:off x="1990678" y="933333"/>
            <a:ext cx="3503221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&gt;, &lt;, =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703A284-FD8E-4859-83D9-69C72DB03E6E}"/>
              </a:ext>
            </a:extLst>
          </p:cNvPr>
          <p:cNvGrpSpPr/>
          <p:nvPr/>
        </p:nvGrpSpPr>
        <p:grpSpPr>
          <a:xfrm>
            <a:off x="1280952" y="2138149"/>
            <a:ext cx="2295962" cy="714738"/>
            <a:chOff x="274735" y="4237093"/>
            <a:chExt cx="2295962" cy="7147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1DFAFA5-C128-45B7-AE58-085E397EDDF9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8549553D-0E1B-45F5-B1FD-CC44430A8F40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3D2965F-3204-45AF-95E4-498FA5A0ACE1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F00ECD7-EC66-42CD-B563-B5DCD3BBCB24}"/>
              </a:ext>
            </a:extLst>
          </p:cNvPr>
          <p:cNvGrpSpPr/>
          <p:nvPr/>
        </p:nvGrpSpPr>
        <p:grpSpPr>
          <a:xfrm>
            <a:off x="1280952" y="3356294"/>
            <a:ext cx="2295962" cy="714738"/>
            <a:chOff x="274735" y="4237093"/>
            <a:chExt cx="2295962" cy="7147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12C7E632-7D98-497E-879F-5666AC2C1EFC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39</a:t>
              </a: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3293658E-3E82-4C6C-BC74-26DF3155B338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61490C0-39DB-4B33-A2B4-F96B3CA3D407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44</a:t>
              </a: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836A3-7A98-4FB5-A895-83FB7158AE3C}"/>
              </a:ext>
            </a:extLst>
          </p:cNvPr>
          <p:cNvGrpSpPr/>
          <p:nvPr/>
        </p:nvGrpSpPr>
        <p:grpSpPr>
          <a:xfrm>
            <a:off x="1280482" y="4459092"/>
            <a:ext cx="2295962" cy="714738"/>
            <a:chOff x="274735" y="4237093"/>
            <a:chExt cx="2295962" cy="7147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6BFB2BE-99E0-4AB5-B307-5FDF24814D4F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76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81F34D4E-4260-4A06-80F9-B304E9D4C1F3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D5168EED-694A-4BC9-BC90-151A4F9DDF16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0024BB0A-B70B-4B84-9C6D-6751436C65CD}"/>
              </a:ext>
            </a:extLst>
          </p:cNvPr>
          <p:cNvGrpSpPr/>
          <p:nvPr/>
        </p:nvGrpSpPr>
        <p:grpSpPr>
          <a:xfrm>
            <a:off x="8646805" y="2078571"/>
            <a:ext cx="2295962" cy="714738"/>
            <a:chOff x="274735" y="4237093"/>
            <a:chExt cx="2295962" cy="714738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9000FB31-B017-4FBA-9670-2D91235653A0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83</a:t>
              </a: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DD1AC0C4-1A44-4F94-A2BA-D267DC47D487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F39D92A2-A737-486E-9295-020FA20B1B02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83</a:t>
              </a: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3EF34412-03BE-453E-B8AB-07FF1691B046}"/>
              </a:ext>
            </a:extLst>
          </p:cNvPr>
          <p:cNvSpPr/>
          <p:nvPr/>
        </p:nvSpPr>
        <p:spPr>
          <a:xfrm>
            <a:off x="2160450" y="2178947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&gt;</a:t>
            </a: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B5E65CCC-4E60-4CB3-AA83-73CA79234641}"/>
              </a:ext>
            </a:extLst>
          </p:cNvPr>
          <p:cNvSpPr/>
          <p:nvPr/>
        </p:nvSpPr>
        <p:spPr>
          <a:xfrm>
            <a:off x="2125200" y="3392618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57A3B71-1597-4A19-8D36-14FA8575043F}"/>
              </a:ext>
            </a:extLst>
          </p:cNvPr>
          <p:cNvSpPr/>
          <p:nvPr/>
        </p:nvSpPr>
        <p:spPr>
          <a:xfrm>
            <a:off x="2183728" y="4495416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&gt;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A3F7E2A-5919-49B2-91A8-5E49EC1FFFF8}"/>
              </a:ext>
            </a:extLst>
          </p:cNvPr>
          <p:cNvSpPr/>
          <p:nvPr/>
        </p:nvSpPr>
        <p:spPr>
          <a:xfrm>
            <a:off x="9529868" y="2114895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C0E2B3-81CC-44C6-9106-155DF6713E04}"/>
              </a:ext>
            </a:extLst>
          </p:cNvPr>
          <p:cNvGrpSpPr/>
          <p:nvPr/>
        </p:nvGrpSpPr>
        <p:grpSpPr>
          <a:xfrm>
            <a:off x="4948019" y="2174472"/>
            <a:ext cx="2295962" cy="714738"/>
            <a:chOff x="274735" y="4237093"/>
            <a:chExt cx="2295962" cy="714738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id="{CEFF1FC7-5D6E-47F6-A47F-DE81EE7B3324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solidFill>
                    <a:schemeClr val="bg1"/>
                  </a:solidFill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52</a:t>
              </a:r>
            </a:p>
          </p:txBody>
        </p:sp>
        <p:sp>
          <p:nvSpPr>
            <p:cNvPr id="33" name="Rounded Rectangle 10">
              <a:extLst>
                <a:ext uri="{FF2B5EF4-FFF2-40B4-BE49-F238E27FC236}">
                  <a16:creationId xmlns:a16="http://schemas.microsoft.com/office/drawing/2014/main" id="{1EA54F62-6CB4-47E2-8E5B-C5B6BF4136A0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solidFill>
                  <a:schemeClr val="bg1"/>
                </a:solidFill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B3C39AD1-4FF0-4B61-9CB9-8A97BAD2937A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solidFill>
                    <a:schemeClr val="bg1"/>
                  </a:solidFill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57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FA7F55-72A9-4143-AFAD-F8C4A4BF6E20}"/>
              </a:ext>
            </a:extLst>
          </p:cNvPr>
          <p:cNvGrpSpPr/>
          <p:nvPr/>
        </p:nvGrpSpPr>
        <p:grpSpPr>
          <a:xfrm>
            <a:off x="4948019" y="3356293"/>
            <a:ext cx="2295962" cy="714738"/>
            <a:chOff x="274735" y="4237093"/>
            <a:chExt cx="2295962" cy="714738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7BFE68D1-1E48-44FC-92A4-E08971236068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solidFill>
                    <a:schemeClr val="bg1"/>
                  </a:solidFill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9EDE6D44-655F-4F3E-A5A1-F1794ADCFF6B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solidFill>
                  <a:schemeClr val="bg1"/>
                </a:solidFill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10">
              <a:extLst>
                <a:ext uri="{FF2B5EF4-FFF2-40B4-BE49-F238E27FC236}">
                  <a16:creationId xmlns:a16="http://schemas.microsoft.com/office/drawing/2014/main" id="{BA90A8C8-9BAB-44D5-88D1-54CA56C38D1A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solidFill>
                    <a:schemeClr val="bg1"/>
                  </a:solidFill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37388D-3B59-4C09-9E8A-4E65B3C75FE9}"/>
              </a:ext>
            </a:extLst>
          </p:cNvPr>
          <p:cNvGrpSpPr/>
          <p:nvPr/>
        </p:nvGrpSpPr>
        <p:grpSpPr>
          <a:xfrm>
            <a:off x="4980392" y="4459090"/>
            <a:ext cx="2295962" cy="714738"/>
            <a:chOff x="274735" y="4237093"/>
            <a:chExt cx="2295962" cy="714738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40" name="Rounded Rectangle 7">
              <a:extLst>
                <a:ext uri="{FF2B5EF4-FFF2-40B4-BE49-F238E27FC236}">
                  <a16:creationId xmlns:a16="http://schemas.microsoft.com/office/drawing/2014/main" id="{67BD667B-93F7-4919-9219-9D41DDF4AC87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solidFill>
                    <a:schemeClr val="bg1"/>
                  </a:solidFill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61DD4577-A242-4300-89EB-6BAFFAAA6760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solidFill>
                  <a:schemeClr val="bg1"/>
                </a:solidFill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91F55D89-B236-4057-8079-465A17E9F665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0" dirty="0">
                  <a:solidFill>
                    <a:schemeClr val="bg1"/>
                  </a:solidFill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82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1C2D74-D154-4D15-9A79-D07E362FEF16}"/>
              </a:ext>
            </a:extLst>
          </p:cNvPr>
          <p:cNvGrpSpPr/>
          <p:nvPr/>
        </p:nvGrpSpPr>
        <p:grpSpPr>
          <a:xfrm>
            <a:off x="8635463" y="4462773"/>
            <a:ext cx="2295962" cy="714738"/>
            <a:chOff x="274735" y="4237093"/>
            <a:chExt cx="2295962" cy="714738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5404B00D-46D3-41B6-B0CE-3DAC706AEED2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4603118F-606F-42CE-8427-8B7CEA9B1088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DD7B5FED-5907-4B0A-9463-EE0C7DFD5F42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75</a:t>
              </a:r>
            </a:p>
          </p:txBody>
        </p:sp>
      </p:grp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827612DD-C5E6-4884-B56A-E504A8B42685}"/>
              </a:ext>
            </a:extLst>
          </p:cNvPr>
          <p:cNvSpPr/>
          <p:nvPr/>
        </p:nvSpPr>
        <p:spPr>
          <a:xfrm>
            <a:off x="5796521" y="2246571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</a:t>
            </a: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3DB0AD47-9680-4895-A0CF-E2A50A19D1E8}"/>
              </a:ext>
            </a:extLst>
          </p:cNvPr>
          <p:cNvSpPr/>
          <p:nvPr/>
        </p:nvSpPr>
        <p:spPr>
          <a:xfrm>
            <a:off x="5807765" y="3411042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56B45762-85AC-47A4-BC02-2832E67B5345}"/>
              </a:ext>
            </a:extLst>
          </p:cNvPr>
          <p:cNvSpPr/>
          <p:nvPr/>
        </p:nvSpPr>
        <p:spPr>
          <a:xfrm>
            <a:off x="5821554" y="4522350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F6E444B2-1A93-4E7F-9E24-D74881A7782C}"/>
              </a:ext>
            </a:extLst>
          </p:cNvPr>
          <p:cNvSpPr/>
          <p:nvPr/>
        </p:nvSpPr>
        <p:spPr>
          <a:xfrm>
            <a:off x="9503028" y="4499097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</a:t>
            </a: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6" name="Group 54">
            <a:extLst>
              <a:ext uri="{FF2B5EF4-FFF2-40B4-BE49-F238E27FC236}">
                <a16:creationId xmlns:a16="http://schemas.microsoft.com/office/drawing/2014/main" id="{DC0977C3-46D0-409F-B541-467F050A77FA}"/>
              </a:ext>
            </a:extLst>
          </p:cNvPr>
          <p:cNvGrpSpPr/>
          <p:nvPr/>
        </p:nvGrpSpPr>
        <p:grpSpPr>
          <a:xfrm>
            <a:off x="8620970" y="3280062"/>
            <a:ext cx="2295962" cy="714738"/>
            <a:chOff x="274735" y="4237093"/>
            <a:chExt cx="2295962" cy="714738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57" name="Rounded Rectangle 7">
              <a:extLst>
                <a:ext uri="{FF2B5EF4-FFF2-40B4-BE49-F238E27FC236}">
                  <a16:creationId xmlns:a16="http://schemas.microsoft.com/office/drawing/2014/main" id="{A15E6587-993C-40EC-9135-14B0AF904B73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47</a:t>
              </a:r>
            </a:p>
          </p:txBody>
        </p:sp>
        <p:sp>
          <p:nvSpPr>
            <p:cNvPr id="58" name="Rounded Rectangle 10">
              <a:extLst>
                <a:ext uri="{FF2B5EF4-FFF2-40B4-BE49-F238E27FC236}">
                  <a16:creationId xmlns:a16="http://schemas.microsoft.com/office/drawing/2014/main" id="{D4CD031F-5121-4332-BD1F-FA367BC9BA11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Rounded Rectangle 10">
              <a:extLst>
                <a:ext uri="{FF2B5EF4-FFF2-40B4-BE49-F238E27FC236}">
                  <a16:creationId xmlns:a16="http://schemas.microsoft.com/office/drawing/2014/main" id="{817B1879-50F9-4816-B19B-2BC3B1B78A6E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SimSun" pitchFamily="2" charset="-122"/>
                  <a:cs typeface="Times New Roman" panose="02020603050405020304" pitchFamily="18" charset="0"/>
                </a:rPr>
                <a:t>67</a:t>
              </a:r>
            </a:p>
          </p:txBody>
        </p:sp>
      </p:grp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947702A3-BC03-4D88-A0DD-F1ED9F38AC06}"/>
              </a:ext>
            </a:extLst>
          </p:cNvPr>
          <p:cNvSpPr/>
          <p:nvPr/>
        </p:nvSpPr>
        <p:spPr>
          <a:xfrm>
            <a:off x="9478520" y="3320860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</a:t>
            </a:r>
            <a:r>
              <a:rPr lang="vi-VN" sz="36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6" grpId="0"/>
      <p:bldP spid="47" grpId="0"/>
      <p:bldP spid="49" grpId="0"/>
      <p:bldP spid="50" grpId="0"/>
      <p:bldP spid="51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prstClr val="white"/>
                </a:solidFill>
                <a:latin typeface="+mj-lt"/>
              </a:rPr>
              <a:t>4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66005" y="94017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CD6779-EE68-4536-9E32-90A0E0C550CE}"/>
              </a:ext>
            </a:extLst>
          </p:cNvPr>
          <p:cNvSpPr/>
          <p:nvPr/>
        </p:nvSpPr>
        <p:spPr>
          <a:xfrm>
            <a:off x="1779659" y="888593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Sắp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xếp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1BAC532-6AF0-4695-AF0E-0859BD36A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8783" y="1454163"/>
            <a:ext cx="7723259" cy="1674819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6276A56-77DB-4F89-87C8-8D7B564EB33B}"/>
              </a:ext>
            </a:extLst>
          </p:cNvPr>
          <p:cNvSpPr/>
          <p:nvPr/>
        </p:nvSpPr>
        <p:spPr>
          <a:xfrm>
            <a:off x="1184391" y="3837884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a) Theo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lớn: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F20204C9-6CC4-4B9A-B44B-549B38274289}"/>
              </a:ext>
            </a:extLst>
          </p:cNvPr>
          <p:cNvSpPr/>
          <p:nvPr/>
        </p:nvSpPr>
        <p:spPr>
          <a:xfrm>
            <a:off x="1184391" y="4832470"/>
            <a:ext cx="6699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b) Theo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bé: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2BFF113-55D0-4667-81CD-6193D147F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7189"/>
          <a:stretch/>
        </p:blipFill>
        <p:spPr>
          <a:xfrm>
            <a:off x="8439014" y="3482463"/>
            <a:ext cx="1038696" cy="98742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A260BA2-9624-4818-A8EF-36877D3A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812" t="1062" r="51773"/>
          <a:stretch/>
        </p:blipFill>
        <p:spPr>
          <a:xfrm>
            <a:off x="7271663" y="3503432"/>
            <a:ext cx="1157288" cy="97694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B99A78E-856B-4771-92B4-0407DD3F5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737" t="1" r="26451" b="1061"/>
          <a:stretch/>
        </p:blipFill>
        <p:spPr>
          <a:xfrm>
            <a:off x="9487773" y="3475304"/>
            <a:ext cx="1038696" cy="97694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78EC9CF-FA77-42A0-BDF4-158C2FC65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7189"/>
          <a:stretch/>
        </p:blipFill>
        <p:spPr>
          <a:xfrm>
            <a:off x="6222904" y="3492947"/>
            <a:ext cx="1038696" cy="98742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35ECE94-3503-4D92-B017-E45BE3698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7189"/>
          <a:stretch/>
        </p:blipFill>
        <p:spPr>
          <a:xfrm>
            <a:off x="7330959" y="4543707"/>
            <a:ext cx="1038696" cy="987427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AECFEB5-C285-4531-BDA1-67131608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812" t="1062" r="51773"/>
          <a:stretch/>
        </p:blipFill>
        <p:spPr>
          <a:xfrm>
            <a:off x="8335406" y="4554192"/>
            <a:ext cx="1157288" cy="97694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48A2F8F5-25B5-4615-86E5-98394C561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737" t="1" r="26451" b="1061"/>
          <a:stretch/>
        </p:blipFill>
        <p:spPr>
          <a:xfrm>
            <a:off x="6283459" y="4545094"/>
            <a:ext cx="1038696" cy="976942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7613768-28F7-43DE-B89A-1E72E262B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7189"/>
          <a:stretch/>
        </p:blipFill>
        <p:spPr>
          <a:xfrm>
            <a:off x="9356570" y="4543707"/>
            <a:ext cx="1038696" cy="9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041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870371" y="701825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734847" y="95402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B7313EB-B8B0-440F-A289-F9E2159467D9}"/>
              </a:ext>
            </a:extLst>
          </p:cNvPr>
          <p:cNvSpPr/>
          <p:nvPr/>
        </p:nvSpPr>
        <p:spPr>
          <a:xfrm>
            <a:off x="1771621" y="837015"/>
            <a:ext cx="1007582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cốc?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0CADB1D-6A95-44C3-9BA0-AB37289CC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0596" y="1512476"/>
            <a:ext cx="7613588" cy="3833048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E5BE7F6-0614-4FF4-82BD-F6957C66E889}"/>
              </a:ext>
            </a:extLst>
          </p:cNvPr>
          <p:cNvSpPr/>
          <p:nvPr/>
        </p:nvSpPr>
        <p:spPr>
          <a:xfrm>
            <a:off x="2139876" y="5406315"/>
            <a:ext cx="955280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E4BA0AE-B47A-449D-84D3-1F4CBD0CC2C7}"/>
              </a:ext>
            </a:extLst>
          </p:cNvPr>
          <p:cNvSpPr/>
          <p:nvPr/>
        </p:nvSpPr>
        <p:spPr>
          <a:xfrm>
            <a:off x="2610621" y="5952499"/>
            <a:ext cx="10640601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…..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cốc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3DEE3EA-A31F-4628-82B8-E2FDC6CB1796}"/>
              </a:ext>
            </a:extLst>
          </p:cNvPr>
          <p:cNvSpPr/>
          <p:nvPr/>
        </p:nvSpPr>
        <p:spPr>
          <a:xfrm>
            <a:off x="3868524" y="5880788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56</a:t>
            </a:r>
            <a:r>
              <a:rPr lang="vi-VN" sz="32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200" kern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264</Words>
  <Application>Microsoft Office PowerPoint</Application>
  <PresentationFormat>Widescreen</PresentationFormat>
  <Paragraphs>109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UTM Avo</vt:lpstr>
      <vt:lpstr>1_Office Theme</vt:lpstr>
      <vt:lpstr>Tuần 34 Bài 73: Ôn tập các số  trong phạm vi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</cp:lastModifiedBy>
  <cp:revision>41</cp:revision>
  <dcterms:created xsi:type="dcterms:W3CDTF">2022-02-25T11:20:32Z</dcterms:created>
  <dcterms:modified xsi:type="dcterms:W3CDTF">2022-04-27T10:56:17Z</dcterms:modified>
</cp:coreProperties>
</file>