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4" r:id="rId2"/>
    <p:sldId id="533" r:id="rId3"/>
    <p:sldId id="539" r:id="rId4"/>
    <p:sldId id="532" r:id="rId5"/>
    <p:sldId id="540" r:id="rId6"/>
    <p:sldId id="541" r:id="rId7"/>
    <p:sldId id="526" r:id="rId8"/>
    <p:sldId id="5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3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6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9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51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05-May-24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3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1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9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7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32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8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92915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74: Ôn tập phép cộng, 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phép trừ trong phạm vi 100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926195" y="732711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693885" y="966676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18BDCA8-1F59-4F6E-B5DC-FFEB620052E1}"/>
              </a:ext>
            </a:extLst>
          </p:cNvPr>
          <p:cNvSpPr/>
          <p:nvPr/>
        </p:nvSpPr>
        <p:spPr>
          <a:xfrm>
            <a:off x="1904350" y="83701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:a16="http://schemas.microsoft.com/office/drawing/2014/main" id="{E5747C33-395F-4F9B-8BF2-8D07823D0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63082" y="732711"/>
            <a:ext cx="1402723" cy="942509"/>
          </a:xfrm>
          <a:prstGeom prst="rect">
            <a:avLst/>
          </a:prstGeom>
        </p:spPr>
      </p:pic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BA637FF5-8BCB-4D71-A6D9-3F6F7BE378DE}"/>
              </a:ext>
            </a:extLst>
          </p:cNvPr>
          <p:cNvSpPr/>
          <p:nvPr/>
        </p:nvSpPr>
        <p:spPr>
          <a:xfrm>
            <a:off x="1198920" y="1748318"/>
            <a:ext cx="103677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1D89C76F-0A4B-441D-8DA1-AEC1CF9DB184}"/>
              </a:ext>
            </a:extLst>
          </p:cNvPr>
          <p:cNvSpPr/>
          <p:nvPr/>
        </p:nvSpPr>
        <p:spPr>
          <a:xfrm>
            <a:off x="1225523" y="3881163"/>
            <a:ext cx="103677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4E7FBE97-4D78-47DA-89EA-80A9029B17F6}"/>
              </a:ext>
            </a:extLst>
          </p:cNvPr>
          <p:cNvGrpSpPr/>
          <p:nvPr/>
        </p:nvGrpSpPr>
        <p:grpSpPr>
          <a:xfrm>
            <a:off x="1808742" y="1748318"/>
            <a:ext cx="4135942" cy="2532737"/>
            <a:chOff x="1795490" y="1748318"/>
            <a:chExt cx="3682160" cy="2532737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86264840-FC93-418A-A6F5-7E61F57CB57F}"/>
                </a:ext>
              </a:extLst>
            </p:cNvPr>
            <p:cNvGrpSpPr/>
            <p:nvPr/>
          </p:nvGrpSpPr>
          <p:grpSpPr>
            <a:xfrm>
              <a:off x="1795490" y="1748318"/>
              <a:ext cx="2557244" cy="2532737"/>
              <a:chOff x="447918" y="1780742"/>
              <a:chExt cx="3491003" cy="3951750"/>
            </a:xfrm>
          </p:grpSpPr>
          <p:pic>
            <p:nvPicPr>
              <p:cNvPr id="7" name="Hình ảnh 6">
                <a:extLst>
                  <a:ext uri="{FF2B5EF4-FFF2-40B4-BE49-F238E27FC236}">
                    <a16:creationId xmlns:a16="http://schemas.microsoft.com/office/drawing/2014/main" id="{43B93F99-D779-42E1-A7D9-493D5606E1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80" r="77265"/>
              <a:stretch/>
            </p:blipFill>
            <p:spPr>
              <a:xfrm>
                <a:off x="447918" y="1780742"/>
                <a:ext cx="3491003" cy="3951750"/>
              </a:xfrm>
              <a:prstGeom prst="rect">
                <a:avLst/>
              </a:prstGeom>
            </p:spPr>
          </p:pic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id="{4AB4D52A-EDE3-48A0-8E8C-88295AE4C29A}"/>
                  </a:ext>
                </a:extLst>
              </p:cNvPr>
              <p:cNvSpPr/>
              <p:nvPr/>
            </p:nvSpPr>
            <p:spPr>
              <a:xfrm>
                <a:off x="955964" y="2327565"/>
                <a:ext cx="1882898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41DE55F2-3B47-4A68-8FCC-FF34311D46A9}"/>
                </a:ext>
              </a:extLst>
            </p:cNvPr>
            <p:cNvSpPr/>
            <p:nvPr/>
          </p:nvSpPr>
          <p:spPr>
            <a:xfrm>
              <a:off x="1974429" y="2382944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14 + 3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76 + 1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10D72E89-4DF6-4D4E-BFF4-06CB547959B1}"/>
              </a:ext>
            </a:extLst>
          </p:cNvPr>
          <p:cNvGrpSpPr/>
          <p:nvPr/>
        </p:nvGrpSpPr>
        <p:grpSpPr>
          <a:xfrm>
            <a:off x="4899689" y="1794592"/>
            <a:ext cx="4148441" cy="2532737"/>
            <a:chOff x="4291113" y="1794592"/>
            <a:chExt cx="3735836" cy="2532737"/>
          </a:xfrm>
        </p:grpSpPr>
        <p:grpSp>
          <p:nvGrpSpPr>
            <p:cNvPr id="37" name="Nhóm 36">
              <a:extLst>
                <a:ext uri="{FF2B5EF4-FFF2-40B4-BE49-F238E27FC236}">
                  <a16:creationId xmlns:a16="http://schemas.microsoft.com/office/drawing/2014/main" id="{28F0B4EC-CC0D-4E52-99AE-1D017ACBCCC2}"/>
                </a:ext>
              </a:extLst>
            </p:cNvPr>
            <p:cNvGrpSpPr/>
            <p:nvPr/>
          </p:nvGrpSpPr>
          <p:grpSpPr>
            <a:xfrm>
              <a:off x="4291113" y="1794592"/>
              <a:ext cx="2581614" cy="2532737"/>
              <a:chOff x="490289" y="1780742"/>
              <a:chExt cx="3493181" cy="3951750"/>
            </a:xfrm>
          </p:grpSpPr>
          <p:pic>
            <p:nvPicPr>
              <p:cNvPr id="38" name="Hình ảnh 37">
                <a:extLst>
                  <a:ext uri="{FF2B5EF4-FFF2-40B4-BE49-F238E27FC236}">
                    <a16:creationId xmlns:a16="http://schemas.microsoft.com/office/drawing/2014/main" id="{B3A8F55B-2DCC-4DD5-A318-F785C7C6EC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043" r="78060"/>
              <a:stretch/>
            </p:blipFill>
            <p:spPr>
              <a:xfrm>
                <a:off x="490289" y="1780742"/>
                <a:ext cx="3493181" cy="3951750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8CFD50E5-8F36-4FF2-9CAD-9B73ABBBDA44}"/>
                  </a:ext>
                </a:extLst>
              </p:cNvPr>
              <p:cNvSpPr/>
              <p:nvPr/>
            </p:nvSpPr>
            <p:spPr>
              <a:xfrm>
                <a:off x="955962" y="2327565"/>
                <a:ext cx="214956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94DD2F39-070A-4CA2-A22F-C7D81D871914}"/>
                </a:ext>
              </a:extLst>
            </p:cNvPr>
            <p:cNvSpPr/>
            <p:nvPr/>
          </p:nvSpPr>
          <p:spPr>
            <a:xfrm>
              <a:off x="4523728" y="2456531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18 - 2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65 - 1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68308ACF-F5EB-42B7-A2F4-2EA80CB64A27}"/>
              </a:ext>
            </a:extLst>
          </p:cNvPr>
          <p:cNvGrpSpPr/>
          <p:nvPr/>
        </p:nvGrpSpPr>
        <p:grpSpPr>
          <a:xfrm>
            <a:off x="7784583" y="1766421"/>
            <a:ext cx="3662219" cy="2532737"/>
            <a:chOff x="6646665" y="1804524"/>
            <a:chExt cx="3662219" cy="2532737"/>
          </a:xfrm>
        </p:grpSpPr>
        <p:grpSp>
          <p:nvGrpSpPr>
            <p:cNvPr id="15" name="Nhóm 14">
              <a:extLst>
                <a:ext uri="{FF2B5EF4-FFF2-40B4-BE49-F238E27FC236}">
                  <a16:creationId xmlns:a16="http://schemas.microsoft.com/office/drawing/2014/main" id="{BF6DDA81-E9DD-40E2-B764-A650BC81974C}"/>
                </a:ext>
              </a:extLst>
            </p:cNvPr>
            <p:cNvGrpSpPr/>
            <p:nvPr/>
          </p:nvGrpSpPr>
          <p:grpSpPr>
            <a:xfrm>
              <a:off x="6646665" y="1804524"/>
              <a:ext cx="3002903" cy="2532737"/>
              <a:chOff x="447881" y="1780742"/>
              <a:chExt cx="3908649" cy="3951750"/>
            </a:xfrm>
          </p:grpSpPr>
          <p:pic>
            <p:nvPicPr>
              <p:cNvPr id="16" name="Hình ảnh 15">
                <a:extLst>
                  <a:ext uri="{FF2B5EF4-FFF2-40B4-BE49-F238E27FC236}">
                    <a16:creationId xmlns:a16="http://schemas.microsoft.com/office/drawing/2014/main" id="{31A4C2DF-40D2-4CEE-9526-B7B12CDAD8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80" r="77884"/>
              <a:stretch/>
            </p:blipFill>
            <p:spPr>
              <a:xfrm>
                <a:off x="447881" y="1780742"/>
                <a:ext cx="3908649" cy="3951750"/>
              </a:xfrm>
              <a:prstGeom prst="rect">
                <a:avLst/>
              </a:prstGeom>
            </p:spPr>
          </p:pic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55C9114C-57F7-439E-AAF4-C501B2B0F7ED}"/>
                  </a:ext>
                </a:extLst>
              </p:cNvPr>
              <p:cNvSpPr/>
              <p:nvPr/>
            </p:nvSpPr>
            <p:spPr>
              <a:xfrm>
                <a:off x="955963" y="2327565"/>
                <a:ext cx="232542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0669F176-48A4-4789-9AED-66C9BC32911B}"/>
                </a:ext>
              </a:extLst>
            </p:cNvPr>
            <p:cNvSpPr/>
            <p:nvPr/>
          </p:nvSpPr>
          <p:spPr>
            <a:xfrm>
              <a:off x="6805663" y="2465911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40 + 50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70 - 40 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DCA1B1F4-95B1-4FAE-B8C2-3716FBFD3D3A}"/>
              </a:ext>
            </a:extLst>
          </p:cNvPr>
          <p:cNvGrpSpPr/>
          <p:nvPr/>
        </p:nvGrpSpPr>
        <p:grpSpPr>
          <a:xfrm>
            <a:off x="2009734" y="4281055"/>
            <a:ext cx="4487141" cy="2032348"/>
            <a:chOff x="2806436" y="4281055"/>
            <a:chExt cx="3714976" cy="2032348"/>
          </a:xfrm>
        </p:grpSpPr>
        <p:grpSp>
          <p:nvGrpSpPr>
            <p:cNvPr id="34" name="Nhóm 33">
              <a:extLst>
                <a:ext uri="{FF2B5EF4-FFF2-40B4-BE49-F238E27FC236}">
                  <a16:creationId xmlns:a16="http://schemas.microsoft.com/office/drawing/2014/main" id="{D985DF53-5312-424E-8A5A-BEC7F55FC424}"/>
                </a:ext>
              </a:extLst>
            </p:cNvPr>
            <p:cNvGrpSpPr/>
            <p:nvPr/>
          </p:nvGrpSpPr>
          <p:grpSpPr>
            <a:xfrm>
              <a:off x="2806436" y="4281055"/>
              <a:ext cx="3714976" cy="2032348"/>
              <a:chOff x="-70528" y="1780744"/>
              <a:chExt cx="3908183" cy="3171009"/>
            </a:xfrm>
          </p:grpSpPr>
          <p:pic>
            <p:nvPicPr>
              <p:cNvPr id="35" name="Hình ảnh 34">
                <a:extLst>
                  <a:ext uri="{FF2B5EF4-FFF2-40B4-BE49-F238E27FC236}">
                    <a16:creationId xmlns:a16="http://schemas.microsoft.com/office/drawing/2014/main" id="{D86CAA18-B6B4-476F-8678-1AB62EB421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80" r="77265" b="19757"/>
              <a:stretch/>
            </p:blipFill>
            <p:spPr>
              <a:xfrm>
                <a:off x="-70528" y="1780744"/>
                <a:ext cx="3908183" cy="3171009"/>
              </a:xfrm>
              <a:prstGeom prst="rect">
                <a:avLst/>
              </a:prstGeom>
            </p:spPr>
          </p:pic>
          <p:sp>
            <p:nvSpPr>
              <p:cNvPr id="36" name="Hình chữ nhật 35">
                <a:extLst>
                  <a:ext uri="{FF2B5EF4-FFF2-40B4-BE49-F238E27FC236}">
                    <a16:creationId xmlns:a16="http://schemas.microsoft.com/office/drawing/2014/main" id="{CC44CAF0-4DAF-47C7-9753-E8C558729907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F3BDB7B-60DA-49F4-932C-718CEADBF507}"/>
                </a:ext>
              </a:extLst>
            </p:cNvPr>
            <p:cNvSpPr/>
            <p:nvPr/>
          </p:nvSpPr>
          <p:spPr>
            <a:xfrm>
              <a:off x="3060526" y="4638801"/>
              <a:ext cx="2907518" cy="1222073"/>
            </a:xfrm>
            <a:prstGeom prst="roundRect">
              <a:avLst/>
            </a:prstGeom>
            <a:solidFill>
              <a:schemeClr val="bg1"/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30 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20 + 10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80 - 30 - 20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B7131DA9-DDAB-42CF-A30B-4AA88676EE15}"/>
              </a:ext>
            </a:extLst>
          </p:cNvPr>
          <p:cNvGrpSpPr/>
          <p:nvPr/>
        </p:nvGrpSpPr>
        <p:grpSpPr>
          <a:xfrm>
            <a:off x="7477042" y="4281056"/>
            <a:ext cx="4714958" cy="2032347"/>
            <a:chOff x="7477042" y="4281056"/>
            <a:chExt cx="3775330" cy="203234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A4AF6440-27BF-4BE8-A382-F7793CA56515}"/>
                </a:ext>
              </a:extLst>
            </p:cNvPr>
            <p:cNvGrpSpPr/>
            <p:nvPr/>
          </p:nvGrpSpPr>
          <p:grpSpPr>
            <a:xfrm>
              <a:off x="7477042" y="4281056"/>
              <a:ext cx="2919468" cy="2032347"/>
              <a:chOff x="490289" y="1780742"/>
              <a:chExt cx="3044206" cy="3171007"/>
            </a:xfrm>
          </p:grpSpPr>
          <p:pic>
            <p:nvPicPr>
              <p:cNvPr id="11" name="Hình ảnh 10">
                <a:extLst>
                  <a:ext uri="{FF2B5EF4-FFF2-40B4-BE49-F238E27FC236}">
                    <a16:creationId xmlns:a16="http://schemas.microsoft.com/office/drawing/2014/main" id="{0314F3DC-1CBE-40BB-98D8-2541C96551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043" r="78060" b="19757"/>
              <a:stretch/>
            </p:blipFill>
            <p:spPr>
              <a:xfrm>
                <a:off x="490289" y="1780742"/>
                <a:ext cx="3044206" cy="3171007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6192493D-02B5-45AB-9C9B-894E4E36081A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sp>
          <p:nvSpPr>
            <p:cNvPr id="49" name="Rounded Rectangle 5">
              <a:extLst>
                <a:ext uri="{FF2B5EF4-FFF2-40B4-BE49-F238E27FC236}">
                  <a16:creationId xmlns:a16="http://schemas.microsoft.com/office/drawing/2014/main" id="{2CB01CAA-8C32-44E1-B79E-38F7E684EF2C}"/>
                </a:ext>
              </a:extLst>
            </p:cNvPr>
            <p:cNvSpPr/>
            <p:nvPr/>
          </p:nvSpPr>
          <p:spPr>
            <a:xfrm>
              <a:off x="7749151" y="4971417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17 - 7  + 5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12 + 6 - 8 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…..</a:t>
              </a:r>
            </a:p>
          </p:txBody>
        </p:sp>
      </p:grp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0E6E1239-DC75-4228-B452-4ED7C5DAEE57}"/>
              </a:ext>
            </a:extLst>
          </p:cNvPr>
          <p:cNvSpPr/>
          <p:nvPr/>
        </p:nvSpPr>
        <p:spPr>
          <a:xfrm>
            <a:off x="3474881" y="2141739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662B6530-A28D-4758-9356-9D934057BAC1}"/>
              </a:ext>
            </a:extLst>
          </p:cNvPr>
          <p:cNvSpPr/>
          <p:nvPr/>
        </p:nvSpPr>
        <p:spPr>
          <a:xfrm>
            <a:off x="3471303" y="2770394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77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DF8DE079-DD8E-458B-9142-ED2CA182574A}"/>
              </a:ext>
            </a:extLst>
          </p:cNvPr>
          <p:cNvSpPr/>
          <p:nvPr/>
        </p:nvSpPr>
        <p:spPr>
          <a:xfrm>
            <a:off x="6612203" y="2186980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5CD278B4-44B4-4D62-B540-48FF6E690997}"/>
              </a:ext>
            </a:extLst>
          </p:cNvPr>
          <p:cNvSpPr/>
          <p:nvPr/>
        </p:nvSpPr>
        <p:spPr>
          <a:xfrm>
            <a:off x="6639450" y="2812355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E5EA00DD-6C17-4854-8F13-DE832D373C2D}"/>
              </a:ext>
            </a:extLst>
          </p:cNvPr>
          <p:cNvSpPr/>
          <p:nvPr/>
        </p:nvSpPr>
        <p:spPr>
          <a:xfrm>
            <a:off x="9795655" y="2130352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EF6A850F-689E-47DD-A7AC-553F74A7DBF3}"/>
              </a:ext>
            </a:extLst>
          </p:cNvPr>
          <p:cNvSpPr/>
          <p:nvPr/>
        </p:nvSpPr>
        <p:spPr>
          <a:xfrm>
            <a:off x="9741733" y="2781807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FC24AA9B-4400-4F1B-9849-98B7F46B94E8}"/>
              </a:ext>
            </a:extLst>
          </p:cNvPr>
          <p:cNvSpPr/>
          <p:nvPr/>
        </p:nvSpPr>
        <p:spPr>
          <a:xfrm>
            <a:off x="4931886" y="464530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A5EF6067-F94D-4721-BE65-041CC86241C0}"/>
              </a:ext>
            </a:extLst>
          </p:cNvPr>
          <p:cNvSpPr/>
          <p:nvPr/>
        </p:nvSpPr>
        <p:spPr>
          <a:xfrm>
            <a:off x="4845557" y="528999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5EF4DAEB-5FB7-42E5-9B6C-47DA2A3A5B2B}"/>
              </a:ext>
            </a:extLst>
          </p:cNvPr>
          <p:cNvSpPr/>
          <p:nvPr/>
        </p:nvSpPr>
        <p:spPr>
          <a:xfrm>
            <a:off x="9963533" y="468837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3FE68895-A822-42AA-B43E-FC100EFD8B29}"/>
              </a:ext>
            </a:extLst>
          </p:cNvPr>
          <p:cNvSpPr/>
          <p:nvPr/>
        </p:nvSpPr>
        <p:spPr>
          <a:xfrm>
            <a:off x="9882297" y="531538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3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850314" y="722536"/>
            <a:ext cx="1103609" cy="937052"/>
            <a:chOff x="757772" y="604864"/>
            <a:chExt cx="1357515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757772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40" name="Nhóm 39">
            <a:extLst>
              <a:ext uri="{FF2B5EF4-FFF2-40B4-BE49-F238E27FC236}">
                <a16:creationId xmlns:a16="http://schemas.microsoft.com/office/drawing/2014/main" id="{91B719B4-6663-4BB4-944F-B9BAB25A406C}"/>
              </a:ext>
            </a:extLst>
          </p:cNvPr>
          <p:cNvGrpSpPr/>
          <p:nvPr/>
        </p:nvGrpSpPr>
        <p:grpSpPr>
          <a:xfrm>
            <a:off x="776225" y="4017319"/>
            <a:ext cx="1589833" cy="1149072"/>
            <a:chOff x="6659225" y="2549868"/>
            <a:chExt cx="1589833" cy="1149072"/>
          </a:xfrm>
        </p:grpSpPr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A64BCD9-EC4B-4777-8340-9DD24C7F207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65</a:t>
              </a:r>
            </a:p>
          </p:txBody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D792296-94FA-439D-8128-C4FB7A1F17F5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486AA6B7-C86E-4EF2-AC2B-F43EC4C83F0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8DEFAD4C-E083-40D3-8BBA-BEFFC68EBC1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281F2A4A-FFCC-4E25-9CEE-42C218FC7479}"/>
              </a:ext>
            </a:extLst>
          </p:cNvPr>
          <p:cNvGrpSpPr/>
          <p:nvPr/>
        </p:nvGrpSpPr>
        <p:grpSpPr>
          <a:xfrm>
            <a:off x="2366766" y="4031174"/>
            <a:ext cx="1589833" cy="1149072"/>
            <a:chOff x="6659225" y="2549868"/>
            <a:chExt cx="1589833" cy="1149072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9116298B-EEDF-4035-9E70-A771D3F8204D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39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21B2E2C3-A91C-4A9F-AA46-6121E5F63A9D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508FEA22-F3F1-4FD4-BBDB-43DF7F9A57F4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B29147B7-2F93-47B3-ACFD-16C487D8B913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8F759E39-2F8E-49D2-989F-EBE8C8CB427F}"/>
              </a:ext>
            </a:extLst>
          </p:cNvPr>
          <p:cNvGrpSpPr/>
          <p:nvPr/>
        </p:nvGrpSpPr>
        <p:grpSpPr>
          <a:xfrm>
            <a:off x="4039532" y="4031174"/>
            <a:ext cx="1589833" cy="1149072"/>
            <a:chOff x="6659225" y="2549868"/>
            <a:chExt cx="1589833" cy="1149072"/>
          </a:xfrm>
        </p:grpSpPr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id="{B1E587E5-548E-4633-986B-676A4D2345BB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44</a:t>
              </a:r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829F8D48-2ADA-4EAC-A2D7-23AF2BBE81D1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04986F95-B99E-421D-8ED4-63F504613C9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54" name="Đường nối Thẳng 53">
              <a:extLst>
                <a:ext uri="{FF2B5EF4-FFF2-40B4-BE49-F238E27FC236}">
                  <a16:creationId xmlns:a16="http://schemas.microsoft.com/office/drawing/2014/main" id="{0A730880-EBF3-4896-B99D-E757CE6ED2B9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FD856139-FEA3-4D0F-A905-D77CD0AB4A48}"/>
              </a:ext>
            </a:extLst>
          </p:cNvPr>
          <p:cNvGrpSpPr/>
          <p:nvPr/>
        </p:nvGrpSpPr>
        <p:grpSpPr>
          <a:xfrm>
            <a:off x="5505479" y="4031174"/>
            <a:ext cx="1589833" cy="1149072"/>
            <a:chOff x="6659225" y="2549868"/>
            <a:chExt cx="1589833" cy="1149072"/>
          </a:xfrm>
        </p:grpSpPr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3A34094-B490-4560-83E2-E0F0DAEBC6A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95</a:t>
              </a:r>
            </a:p>
          </p:txBody>
        </p:sp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11ADE3AF-98C5-44D3-9012-11EC5C441197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29DE1CCE-91F8-4A07-AC64-1363188DC7B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FE1A1DA1-46A2-45C1-9441-40765EBCAF9F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16">
            <a:extLst>
              <a:ext uri="{FF2B5EF4-FFF2-40B4-BE49-F238E27FC236}">
                <a16:creationId xmlns:a16="http://schemas.microsoft.com/office/drawing/2014/main" id="{5127D1A8-D5E0-422D-A7D8-903722EB05D0}"/>
              </a:ext>
            </a:extLst>
          </p:cNvPr>
          <p:cNvSpPr txBox="1"/>
          <p:nvPr/>
        </p:nvSpPr>
        <p:spPr>
          <a:xfrm>
            <a:off x="1292518" y="519391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89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24FB3585-49D0-444D-A044-EB6BD773FE24}"/>
              </a:ext>
            </a:extLst>
          </p:cNvPr>
          <p:cNvSpPr txBox="1"/>
          <p:nvPr/>
        </p:nvSpPr>
        <p:spPr>
          <a:xfrm>
            <a:off x="2855208" y="524154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27</a:t>
            </a: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2A52C1C7-460C-4D60-A5E0-FEB7F95DE35C}"/>
              </a:ext>
            </a:extLst>
          </p:cNvPr>
          <p:cNvSpPr txBox="1"/>
          <p:nvPr/>
        </p:nvSpPr>
        <p:spPr>
          <a:xfrm>
            <a:off x="4571867" y="5249005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74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2B7402A7-2CB0-4A8C-BD2D-5DDD344F3A65}"/>
              </a:ext>
            </a:extLst>
          </p:cNvPr>
          <p:cNvSpPr txBox="1"/>
          <p:nvPr/>
        </p:nvSpPr>
        <p:spPr>
          <a:xfrm>
            <a:off x="6030642" y="524296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45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CF700C1-8441-4FD0-9421-0C4296765D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729" y="1634760"/>
            <a:ext cx="7997339" cy="1631141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EF15608-CEB5-4414-B89E-B9A142773306}"/>
              </a:ext>
            </a:extLst>
          </p:cNvPr>
          <p:cNvGrpSpPr/>
          <p:nvPr/>
        </p:nvGrpSpPr>
        <p:grpSpPr>
          <a:xfrm>
            <a:off x="7159471" y="4034761"/>
            <a:ext cx="1589833" cy="1149072"/>
            <a:chOff x="6659225" y="2549868"/>
            <a:chExt cx="1589833" cy="1149072"/>
          </a:xfrm>
        </p:grpSpPr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17F6AB9B-BD4D-4C5D-A004-68A7BD0B5F20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42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7B1F2BE-51C4-47E4-B043-3BE3391C623B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 5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1A942737-9239-4C64-98B3-7C2A5A0529CE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9" name="Đường nối Thẳng 38">
              <a:extLst>
                <a:ext uri="{FF2B5EF4-FFF2-40B4-BE49-F238E27FC236}">
                  <a16:creationId xmlns:a16="http://schemas.microsoft.com/office/drawing/2014/main" id="{C8668BF6-83A1-40AB-A0C9-437EE64E49CA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71946B6C-0E24-4E4A-AAFB-9B13EE479BA1}"/>
              </a:ext>
            </a:extLst>
          </p:cNvPr>
          <p:cNvGrpSpPr/>
          <p:nvPr/>
        </p:nvGrpSpPr>
        <p:grpSpPr>
          <a:xfrm>
            <a:off x="8768867" y="3993530"/>
            <a:ext cx="1589833" cy="1149072"/>
            <a:chOff x="6659225" y="2549868"/>
            <a:chExt cx="1589833" cy="1149072"/>
          </a:xfrm>
        </p:grpSpPr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9ED2B15E-B036-46B0-9506-761E5104FBB5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78</a:t>
              </a: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3A6090F1-5BC7-4295-9D74-F606DAEAEC89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67" name="TextBox 16">
              <a:extLst>
                <a:ext uri="{FF2B5EF4-FFF2-40B4-BE49-F238E27FC236}">
                  <a16:creationId xmlns:a16="http://schemas.microsoft.com/office/drawing/2014/main" id="{95033F80-11B0-416B-8909-4DE65913508F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8" name="Đường nối Thẳng 67">
              <a:extLst>
                <a:ext uri="{FF2B5EF4-FFF2-40B4-BE49-F238E27FC236}">
                  <a16:creationId xmlns:a16="http://schemas.microsoft.com/office/drawing/2014/main" id="{FC14EE35-F4FA-4ED1-8333-FDC913A633F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16">
            <a:extLst>
              <a:ext uri="{FF2B5EF4-FFF2-40B4-BE49-F238E27FC236}">
                <a16:creationId xmlns:a16="http://schemas.microsoft.com/office/drawing/2014/main" id="{138089F0-7846-4A85-A97A-954B18D69E02}"/>
              </a:ext>
            </a:extLst>
          </p:cNvPr>
          <p:cNvSpPr txBox="1"/>
          <p:nvPr/>
        </p:nvSpPr>
        <p:spPr>
          <a:xfrm>
            <a:off x="7675764" y="521136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47</a:t>
            </a:r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8E07D3EA-EE10-4812-8D43-B1DCCC32949D}"/>
              </a:ext>
            </a:extLst>
          </p:cNvPr>
          <p:cNvSpPr txBox="1"/>
          <p:nvPr/>
        </p:nvSpPr>
        <p:spPr>
          <a:xfrm>
            <a:off x="9312729" y="520389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42028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932243" y="814806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666005" y="94017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353F98D-BE94-444C-963A-644390722F2F}"/>
              </a:ext>
            </a:extLst>
          </p:cNvPr>
          <p:cNvSpPr/>
          <p:nvPr/>
        </p:nvSpPr>
        <p:spPr>
          <a:xfrm>
            <a:off x="1910398" y="941037"/>
            <a:ext cx="9735619" cy="513847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đúng: 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72200AC0-0DCD-4C66-837D-40E4009611C7}"/>
              </a:ext>
            </a:extLst>
          </p:cNvPr>
          <p:cNvGrpSpPr/>
          <p:nvPr/>
        </p:nvGrpSpPr>
        <p:grpSpPr>
          <a:xfrm>
            <a:off x="1074958" y="1830413"/>
            <a:ext cx="10341189" cy="4661086"/>
            <a:chOff x="1074958" y="1830413"/>
            <a:chExt cx="10341189" cy="4661086"/>
          </a:xfrm>
        </p:grpSpPr>
        <p:grpSp>
          <p:nvGrpSpPr>
            <p:cNvPr id="2" name="Nhóm 1">
              <a:extLst>
                <a:ext uri="{FF2B5EF4-FFF2-40B4-BE49-F238E27FC236}">
                  <a16:creationId xmlns:a16="http://schemas.microsoft.com/office/drawing/2014/main" id="{61B11225-4D3E-4844-8D0A-BB48C06DF7A7}"/>
                </a:ext>
              </a:extLst>
            </p:cNvPr>
            <p:cNvGrpSpPr/>
            <p:nvPr/>
          </p:nvGrpSpPr>
          <p:grpSpPr>
            <a:xfrm>
              <a:off x="1074958" y="1830413"/>
              <a:ext cx="10341189" cy="4661086"/>
              <a:chOff x="1056558" y="1728563"/>
              <a:chExt cx="10341189" cy="4661086"/>
            </a:xfrm>
          </p:grpSpPr>
          <p:pic>
            <p:nvPicPr>
              <p:cNvPr id="7" name="Picture 8">
                <a:extLst>
                  <a:ext uri="{FF2B5EF4-FFF2-40B4-BE49-F238E27FC236}">
                    <a16:creationId xmlns:a16="http://schemas.microsoft.com/office/drawing/2014/main" id="{90A5DBC7-7FA2-40B6-92B7-1C3B5CF84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3" t="24593" r="5931" b="8527"/>
              <a:stretch/>
            </p:blipFill>
            <p:spPr>
              <a:xfrm>
                <a:off x="1056558" y="1728563"/>
                <a:ext cx="10341189" cy="4661086"/>
              </a:xfrm>
              <a:prstGeom prst="rect">
                <a:avLst/>
              </a:prstGeom>
            </p:spPr>
          </p:pic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FCC83510-0C19-45FE-B63F-52D6AA0B40D2}"/>
                  </a:ext>
                </a:extLst>
              </p:cNvPr>
              <p:cNvSpPr/>
              <p:nvPr/>
            </p:nvSpPr>
            <p:spPr>
              <a:xfrm>
                <a:off x="4286296" y="3186116"/>
                <a:ext cx="1777824" cy="1981980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9">
                <a:extLst>
                  <a:ext uri="{FF2B5EF4-FFF2-40B4-BE49-F238E27FC236}">
                    <a16:creationId xmlns:a16="http://schemas.microsoft.com/office/drawing/2014/main" id="{1CF4633B-AF42-4672-ADDB-E08C31010E11}"/>
                  </a:ext>
                </a:extLst>
              </p:cNvPr>
              <p:cNvSpPr/>
              <p:nvPr/>
            </p:nvSpPr>
            <p:spPr>
              <a:xfrm>
                <a:off x="6765827" y="3193213"/>
                <a:ext cx="1777824" cy="1981980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9">
                <a:extLst>
                  <a:ext uri="{FF2B5EF4-FFF2-40B4-BE49-F238E27FC236}">
                    <a16:creationId xmlns:a16="http://schemas.microsoft.com/office/drawing/2014/main" id="{AFF6C78D-793A-4C9C-843D-D35FEB0E39B0}"/>
                  </a:ext>
                </a:extLst>
              </p:cNvPr>
              <p:cNvSpPr/>
              <p:nvPr/>
            </p:nvSpPr>
            <p:spPr>
              <a:xfrm>
                <a:off x="9282141" y="3182907"/>
                <a:ext cx="1777824" cy="1981980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14">
              <a:extLst>
                <a:ext uri="{FF2B5EF4-FFF2-40B4-BE49-F238E27FC236}">
                  <a16:creationId xmlns:a16="http://schemas.microsoft.com/office/drawing/2014/main" id="{01BD686C-F05A-464E-8F45-E1F5B5F3A244}"/>
                </a:ext>
              </a:extLst>
            </p:cNvPr>
            <p:cNvGrpSpPr/>
            <p:nvPr/>
          </p:nvGrpSpPr>
          <p:grpSpPr>
            <a:xfrm>
              <a:off x="4304260" y="3748713"/>
              <a:ext cx="1009604" cy="1271715"/>
              <a:chOff x="2982171" y="2013849"/>
              <a:chExt cx="1232239" cy="2154298"/>
            </a:xfrm>
          </p:grpSpPr>
          <p:grpSp>
            <p:nvGrpSpPr>
              <p:cNvPr id="76" name="Group 15">
                <a:extLst>
                  <a:ext uri="{FF2B5EF4-FFF2-40B4-BE49-F238E27FC236}">
                    <a16:creationId xmlns:a16="http://schemas.microsoft.com/office/drawing/2014/main" id="{66A7FE86-4FA4-4075-9CA3-6D979344BFAD}"/>
                  </a:ext>
                </a:extLst>
              </p:cNvPr>
              <p:cNvGrpSpPr/>
              <p:nvPr/>
            </p:nvGrpSpPr>
            <p:grpSpPr>
              <a:xfrm>
                <a:off x="2982171" y="2013849"/>
                <a:ext cx="1232239" cy="2154298"/>
                <a:chOff x="1068491" y="2013849"/>
                <a:chExt cx="1232239" cy="2154298"/>
              </a:xfrm>
            </p:grpSpPr>
            <p:sp>
              <p:nvSpPr>
                <p:cNvPr id="78" name="Rounded Rectangle 5">
                  <a:extLst>
                    <a:ext uri="{FF2B5EF4-FFF2-40B4-BE49-F238E27FC236}">
                      <a16:creationId xmlns:a16="http://schemas.microsoft.com/office/drawing/2014/main" id="{9E8F94A3-9348-4079-9893-A073B8019395}"/>
                    </a:ext>
                  </a:extLst>
                </p:cNvPr>
                <p:cNvSpPr/>
                <p:nvPr/>
              </p:nvSpPr>
              <p:spPr>
                <a:xfrm>
                  <a:off x="1359435" y="2013849"/>
                  <a:ext cx="941295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54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Rounded Rectangle 5">
                  <a:extLst>
                    <a:ext uri="{FF2B5EF4-FFF2-40B4-BE49-F238E27FC236}">
                      <a16:creationId xmlns:a16="http://schemas.microsoft.com/office/drawing/2014/main" id="{482F53F7-B897-4992-A83C-0DFFD0B92B4E}"/>
                    </a:ext>
                  </a:extLst>
                </p:cNvPr>
                <p:cNvSpPr/>
                <p:nvPr/>
              </p:nvSpPr>
              <p:spPr>
                <a:xfrm>
                  <a:off x="1359435" y="3553785"/>
                  <a:ext cx="941295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34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Rounded Rectangle 5">
                  <a:extLst>
                    <a:ext uri="{FF2B5EF4-FFF2-40B4-BE49-F238E27FC236}">
                      <a16:creationId xmlns:a16="http://schemas.microsoft.com/office/drawing/2014/main" id="{1FD2A619-C88A-442D-BF4B-EB689069D506}"/>
                    </a:ext>
                  </a:extLst>
                </p:cNvPr>
                <p:cNvSpPr/>
                <p:nvPr/>
              </p:nvSpPr>
              <p:spPr>
                <a:xfrm>
                  <a:off x="1068491" y="2417743"/>
                  <a:ext cx="941294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-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1" name="Straight Connector 20">
                  <a:extLst>
                    <a:ext uri="{FF2B5EF4-FFF2-40B4-BE49-F238E27FC236}">
                      <a16:creationId xmlns:a16="http://schemas.microsoft.com/office/drawing/2014/main" id="{409D65B9-7C3C-4A18-A530-824A730253C6}"/>
                    </a:ext>
                  </a:extLst>
                </p:cNvPr>
                <p:cNvCxnSpPr/>
                <p:nvPr/>
              </p:nvCxnSpPr>
              <p:spPr>
                <a:xfrm>
                  <a:off x="1325996" y="3460307"/>
                  <a:ext cx="68388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7" name="Rounded Rectangle 5">
                <a:extLst>
                  <a:ext uri="{FF2B5EF4-FFF2-40B4-BE49-F238E27FC236}">
                    <a16:creationId xmlns:a16="http://schemas.microsoft.com/office/drawing/2014/main" id="{396C7768-29DB-4C41-83DA-4B6614B63780}"/>
                  </a:ext>
                </a:extLst>
              </p:cNvPr>
              <p:cNvSpPr/>
              <p:nvPr/>
            </p:nvSpPr>
            <p:spPr>
              <a:xfrm>
                <a:off x="3273116" y="2723300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0" name="Group 14">
              <a:extLst>
                <a:ext uri="{FF2B5EF4-FFF2-40B4-BE49-F238E27FC236}">
                  <a16:creationId xmlns:a16="http://schemas.microsoft.com/office/drawing/2014/main" id="{BF3C2F55-E3F0-434C-8E1D-B124657F012E}"/>
                </a:ext>
              </a:extLst>
            </p:cNvPr>
            <p:cNvGrpSpPr/>
            <p:nvPr/>
          </p:nvGrpSpPr>
          <p:grpSpPr>
            <a:xfrm>
              <a:off x="6771133" y="3719373"/>
              <a:ext cx="1009604" cy="1271715"/>
              <a:chOff x="2982171" y="2013849"/>
              <a:chExt cx="1232239" cy="2154298"/>
            </a:xfrm>
          </p:grpSpPr>
          <p:grpSp>
            <p:nvGrpSpPr>
              <p:cNvPr id="101" name="Group 15">
                <a:extLst>
                  <a:ext uri="{FF2B5EF4-FFF2-40B4-BE49-F238E27FC236}">
                    <a16:creationId xmlns:a16="http://schemas.microsoft.com/office/drawing/2014/main" id="{EB2B4677-184C-48E6-BF16-CE41DCEC35DC}"/>
                  </a:ext>
                </a:extLst>
              </p:cNvPr>
              <p:cNvGrpSpPr/>
              <p:nvPr/>
            </p:nvGrpSpPr>
            <p:grpSpPr>
              <a:xfrm>
                <a:off x="2982171" y="2013849"/>
                <a:ext cx="1232239" cy="2154298"/>
                <a:chOff x="1068491" y="2013849"/>
                <a:chExt cx="1232239" cy="2154298"/>
              </a:xfrm>
            </p:grpSpPr>
            <p:sp>
              <p:nvSpPr>
                <p:cNvPr id="103" name="Rounded Rectangle 5">
                  <a:extLst>
                    <a:ext uri="{FF2B5EF4-FFF2-40B4-BE49-F238E27FC236}">
                      <a16:creationId xmlns:a16="http://schemas.microsoft.com/office/drawing/2014/main" id="{F24D58B1-836F-4834-8207-EDFF2CECF491}"/>
                    </a:ext>
                  </a:extLst>
                </p:cNvPr>
                <p:cNvSpPr/>
                <p:nvPr/>
              </p:nvSpPr>
              <p:spPr>
                <a:xfrm>
                  <a:off x="1359435" y="2013849"/>
                  <a:ext cx="941295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46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Rounded Rectangle 5">
                  <a:extLst>
                    <a:ext uri="{FF2B5EF4-FFF2-40B4-BE49-F238E27FC236}">
                      <a16:creationId xmlns:a16="http://schemas.microsoft.com/office/drawing/2014/main" id="{50C21C29-CC30-4F22-8297-01ABC1298D05}"/>
                    </a:ext>
                  </a:extLst>
                </p:cNvPr>
                <p:cNvSpPr/>
                <p:nvPr/>
              </p:nvSpPr>
              <p:spPr>
                <a:xfrm>
                  <a:off x="1359435" y="3553785"/>
                  <a:ext cx="941295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76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Rounded Rectangle 5">
                  <a:extLst>
                    <a:ext uri="{FF2B5EF4-FFF2-40B4-BE49-F238E27FC236}">
                      <a16:creationId xmlns:a16="http://schemas.microsoft.com/office/drawing/2014/main" id="{3BB247C7-B4C1-4362-B644-481B118822BF}"/>
                    </a:ext>
                  </a:extLst>
                </p:cNvPr>
                <p:cNvSpPr/>
                <p:nvPr/>
              </p:nvSpPr>
              <p:spPr>
                <a:xfrm>
                  <a:off x="1068491" y="2417743"/>
                  <a:ext cx="941294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+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6" name="Straight Connector 20">
                  <a:extLst>
                    <a:ext uri="{FF2B5EF4-FFF2-40B4-BE49-F238E27FC236}">
                      <a16:creationId xmlns:a16="http://schemas.microsoft.com/office/drawing/2014/main" id="{61D6D221-A046-43B6-AD34-A4E0C80E6358}"/>
                    </a:ext>
                  </a:extLst>
                </p:cNvPr>
                <p:cNvCxnSpPr/>
                <p:nvPr/>
              </p:nvCxnSpPr>
              <p:spPr>
                <a:xfrm>
                  <a:off x="1325996" y="3460307"/>
                  <a:ext cx="68388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02" name="Rounded Rectangle 5">
                <a:extLst>
                  <a:ext uri="{FF2B5EF4-FFF2-40B4-BE49-F238E27FC236}">
                    <a16:creationId xmlns:a16="http://schemas.microsoft.com/office/drawing/2014/main" id="{ADFE9035-9E24-4DA9-B6AC-4128EBE05BA5}"/>
                  </a:ext>
                </a:extLst>
              </p:cNvPr>
              <p:cNvSpPr/>
              <p:nvPr/>
            </p:nvSpPr>
            <p:spPr>
              <a:xfrm>
                <a:off x="3273116" y="2723300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3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" name="Group 14">
              <a:extLst>
                <a:ext uri="{FF2B5EF4-FFF2-40B4-BE49-F238E27FC236}">
                  <a16:creationId xmlns:a16="http://schemas.microsoft.com/office/drawing/2014/main" id="{B98B87CD-BC55-491C-B569-3EA439D75AA8}"/>
                </a:ext>
              </a:extLst>
            </p:cNvPr>
            <p:cNvGrpSpPr/>
            <p:nvPr/>
          </p:nvGrpSpPr>
          <p:grpSpPr>
            <a:xfrm>
              <a:off x="9300541" y="3712988"/>
              <a:ext cx="1009604" cy="1271715"/>
              <a:chOff x="2982171" y="2013849"/>
              <a:chExt cx="1232239" cy="2154298"/>
            </a:xfrm>
          </p:grpSpPr>
          <p:grpSp>
            <p:nvGrpSpPr>
              <p:cNvPr id="108" name="Group 15">
                <a:extLst>
                  <a:ext uri="{FF2B5EF4-FFF2-40B4-BE49-F238E27FC236}">
                    <a16:creationId xmlns:a16="http://schemas.microsoft.com/office/drawing/2014/main" id="{2D3490AF-7122-4302-9B4A-62B749BB7B35}"/>
                  </a:ext>
                </a:extLst>
              </p:cNvPr>
              <p:cNvGrpSpPr/>
              <p:nvPr/>
            </p:nvGrpSpPr>
            <p:grpSpPr>
              <a:xfrm>
                <a:off x="2982171" y="2013849"/>
                <a:ext cx="1232239" cy="2154298"/>
                <a:chOff x="1068491" y="2013849"/>
                <a:chExt cx="1232239" cy="2154298"/>
              </a:xfrm>
            </p:grpSpPr>
            <p:sp>
              <p:nvSpPr>
                <p:cNvPr id="110" name="Rounded Rectangle 5">
                  <a:extLst>
                    <a:ext uri="{FF2B5EF4-FFF2-40B4-BE49-F238E27FC236}">
                      <a16:creationId xmlns:a16="http://schemas.microsoft.com/office/drawing/2014/main" id="{A6EF7AFC-DC39-48AD-919D-3EE4A8690F80}"/>
                    </a:ext>
                  </a:extLst>
                </p:cNvPr>
                <p:cNvSpPr/>
                <p:nvPr/>
              </p:nvSpPr>
              <p:spPr>
                <a:xfrm>
                  <a:off x="1359435" y="2013849"/>
                  <a:ext cx="941295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6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Rounded Rectangle 5">
                  <a:extLst>
                    <a:ext uri="{FF2B5EF4-FFF2-40B4-BE49-F238E27FC236}">
                      <a16:creationId xmlns:a16="http://schemas.microsoft.com/office/drawing/2014/main" id="{23B23A14-6E52-40BC-8BA5-79A0C43B571F}"/>
                    </a:ext>
                  </a:extLst>
                </p:cNvPr>
                <p:cNvSpPr/>
                <p:nvPr/>
              </p:nvSpPr>
              <p:spPr>
                <a:xfrm>
                  <a:off x="1359435" y="3553785"/>
                  <a:ext cx="941295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92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Rounded Rectangle 5">
                  <a:extLst>
                    <a:ext uri="{FF2B5EF4-FFF2-40B4-BE49-F238E27FC236}">
                      <a16:creationId xmlns:a16="http://schemas.microsoft.com/office/drawing/2014/main" id="{DDF69A16-EDA2-43A9-A06E-9086048A58B1}"/>
                    </a:ext>
                  </a:extLst>
                </p:cNvPr>
                <p:cNvSpPr/>
                <p:nvPr/>
              </p:nvSpPr>
              <p:spPr>
                <a:xfrm>
                  <a:off x="1068491" y="2417743"/>
                  <a:ext cx="941294" cy="614362"/>
                </a:xfrm>
                <a:prstGeom prst="roundRect">
                  <a:avLst/>
                </a:prstGeom>
                <a:noFill/>
                <a:ln w="28575" cap="flat" cmpd="sng" algn="ctr">
                  <a:noFill/>
                  <a:prstDash val="lgDashDot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Times New Roman" panose="02020603050405020304" pitchFamily="18" charset="0"/>
                    </a:rPr>
                    <a:t>+</a:t>
                  </a: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3" name="Straight Connector 20">
                  <a:extLst>
                    <a:ext uri="{FF2B5EF4-FFF2-40B4-BE49-F238E27FC236}">
                      <a16:creationId xmlns:a16="http://schemas.microsoft.com/office/drawing/2014/main" id="{D6BD56B9-54BF-4515-B800-97BC9F0C37FC}"/>
                    </a:ext>
                  </a:extLst>
                </p:cNvPr>
                <p:cNvCxnSpPr/>
                <p:nvPr/>
              </p:nvCxnSpPr>
              <p:spPr>
                <a:xfrm>
                  <a:off x="1325996" y="3460307"/>
                  <a:ext cx="68388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09" name="Rounded Rectangle 5">
                <a:extLst>
                  <a:ext uri="{FF2B5EF4-FFF2-40B4-BE49-F238E27FC236}">
                    <a16:creationId xmlns:a16="http://schemas.microsoft.com/office/drawing/2014/main" id="{E9CF82DB-CE5A-4A40-971E-977689310608}"/>
                  </a:ext>
                </a:extLst>
              </p:cNvPr>
              <p:cNvSpPr/>
              <p:nvPr/>
            </p:nvSpPr>
            <p:spPr>
              <a:xfrm>
                <a:off x="3273116" y="2723300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32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4" name="Group 21">
            <a:extLst>
              <a:ext uri="{FF2B5EF4-FFF2-40B4-BE49-F238E27FC236}">
                <a16:creationId xmlns:a16="http://schemas.microsoft.com/office/drawing/2014/main" id="{A8CF96E3-BA76-4D78-962A-15F2C40D3E72}"/>
              </a:ext>
            </a:extLst>
          </p:cNvPr>
          <p:cNvGrpSpPr/>
          <p:nvPr/>
        </p:nvGrpSpPr>
        <p:grpSpPr>
          <a:xfrm>
            <a:off x="5083801" y="3719373"/>
            <a:ext cx="1022530" cy="1349993"/>
            <a:chOff x="2982171" y="2159073"/>
            <a:chExt cx="1248017" cy="1952340"/>
          </a:xfrm>
        </p:grpSpPr>
        <p:grpSp>
          <p:nvGrpSpPr>
            <p:cNvPr id="55" name="Group 22">
              <a:extLst>
                <a:ext uri="{FF2B5EF4-FFF2-40B4-BE49-F238E27FC236}">
                  <a16:creationId xmlns:a16="http://schemas.microsoft.com/office/drawing/2014/main" id="{123722DF-8E55-41B4-881E-1AD61D284EBE}"/>
                </a:ext>
              </a:extLst>
            </p:cNvPr>
            <p:cNvGrpSpPr/>
            <p:nvPr/>
          </p:nvGrpSpPr>
          <p:grpSpPr>
            <a:xfrm>
              <a:off x="2982171" y="2159073"/>
              <a:ext cx="1234935" cy="1952340"/>
              <a:chOff x="1068491" y="2159073"/>
              <a:chExt cx="1234935" cy="1952340"/>
            </a:xfrm>
          </p:grpSpPr>
          <p:sp>
            <p:nvSpPr>
              <p:cNvPr id="57" name="Rounded Rectangle 5">
                <a:extLst>
                  <a:ext uri="{FF2B5EF4-FFF2-40B4-BE49-F238E27FC236}">
                    <a16:creationId xmlns:a16="http://schemas.microsoft.com/office/drawing/2014/main" id="{AC042F1E-C8A4-4D8D-98B0-E362DE550C8D}"/>
                  </a:ext>
                </a:extLst>
              </p:cNvPr>
              <p:cNvSpPr/>
              <p:nvPr/>
            </p:nvSpPr>
            <p:spPr>
              <a:xfrm>
                <a:off x="1359436" y="2159073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54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ounded Rectangle 5">
                <a:extLst>
                  <a:ext uri="{FF2B5EF4-FFF2-40B4-BE49-F238E27FC236}">
                    <a16:creationId xmlns:a16="http://schemas.microsoft.com/office/drawing/2014/main" id="{5E74839E-E923-4DC4-9F96-A23207A16C32}"/>
                  </a:ext>
                </a:extLst>
              </p:cNvPr>
              <p:cNvSpPr/>
              <p:nvPr/>
            </p:nvSpPr>
            <p:spPr>
              <a:xfrm>
                <a:off x="1362132" y="3497051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ed Rectangle 5">
                <a:extLst>
                  <a:ext uri="{FF2B5EF4-FFF2-40B4-BE49-F238E27FC236}">
                    <a16:creationId xmlns:a16="http://schemas.microsoft.com/office/drawing/2014/main" id="{2731CFDA-410A-4523-BCA2-902E8EF4DBEF}"/>
                  </a:ext>
                </a:extLst>
              </p:cNvPr>
              <p:cNvSpPr/>
              <p:nvPr/>
            </p:nvSpPr>
            <p:spPr>
              <a:xfrm>
                <a:off x="1068491" y="2505577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-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0" name="Straight Connector 27">
                <a:extLst>
                  <a:ext uri="{FF2B5EF4-FFF2-40B4-BE49-F238E27FC236}">
                    <a16:creationId xmlns:a16="http://schemas.microsoft.com/office/drawing/2014/main" id="{2734FADE-5F43-49A0-B7DB-FA6D54689E7F}"/>
                  </a:ext>
                </a:extLst>
              </p:cNvPr>
              <p:cNvCxnSpPr/>
              <p:nvPr/>
            </p:nvCxnSpPr>
            <p:spPr>
              <a:xfrm>
                <a:off x="1228208" y="3436353"/>
                <a:ext cx="781577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BABE4BA1-CFB9-4886-A20F-711D30245A77}"/>
                </a:ext>
              </a:extLst>
            </p:cNvPr>
            <p:cNvSpPr/>
            <p:nvPr/>
          </p:nvSpPr>
          <p:spPr>
            <a:xfrm>
              <a:off x="3288893" y="2809651"/>
              <a:ext cx="941295" cy="61436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2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80">
            <a:extLst>
              <a:ext uri="{FF2B5EF4-FFF2-40B4-BE49-F238E27FC236}">
                <a16:creationId xmlns:a16="http://schemas.microsoft.com/office/drawing/2014/main" id="{58C6511C-3436-4C81-8F5C-10B87B89AF54}"/>
              </a:ext>
            </a:extLst>
          </p:cNvPr>
          <p:cNvGrpSpPr/>
          <p:nvPr/>
        </p:nvGrpSpPr>
        <p:grpSpPr>
          <a:xfrm>
            <a:off x="7530746" y="3703943"/>
            <a:ext cx="1149068" cy="1344872"/>
            <a:chOff x="2982171" y="2159073"/>
            <a:chExt cx="1232239" cy="1851573"/>
          </a:xfrm>
        </p:grpSpPr>
        <p:grpSp>
          <p:nvGrpSpPr>
            <p:cNvPr id="62" name="Group 81">
              <a:extLst>
                <a:ext uri="{FF2B5EF4-FFF2-40B4-BE49-F238E27FC236}">
                  <a16:creationId xmlns:a16="http://schemas.microsoft.com/office/drawing/2014/main" id="{EAD90FAF-D831-48B3-86AE-9AA770FD39A0}"/>
                </a:ext>
              </a:extLst>
            </p:cNvPr>
            <p:cNvGrpSpPr/>
            <p:nvPr/>
          </p:nvGrpSpPr>
          <p:grpSpPr>
            <a:xfrm>
              <a:off x="2982171" y="2159073"/>
              <a:ext cx="1232239" cy="1851573"/>
              <a:chOff x="1068491" y="2159073"/>
              <a:chExt cx="1232239" cy="1851573"/>
            </a:xfrm>
          </p:grpSpPr>
          <p:sp>
            <p:nvSpPr>
              <p:cNvPr id="64" name="Rounded Rectangle 5">
                <a:extLst>
                  <a:ext uri="{FF2B5EF4-FFF2-40B4-BE49-F238E27FC236}">
                    <a16:creationId xmlns:a16="http://schemas.microsoft.com/office/drawing/2014/main" id="{37DAFEFC-A65E-4F81-8E2B-75E5A241348B}"/>
                  </a:ext>
                </a:extLst>
              </p:cNvPr>
              <p:cNvSpPr/>
              <p:nvPr/>
            </p:nvSpPr>
            <p:spPr>
              <a:xfrm>
                <a:off x="1359436" y="2159073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46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ounded Rectangle 5">
                <a:extLst>
                  <a:ext uri="{FF2B5EF4-FFF2-40B4-BE49-F238E27FC236}">
                    <a16:creationId xmlns:a16="http://schemas.microsoft.com/office/drawing/2014/main" id="{78CBBCAF-9405-43E0-BC07-CFA57589E4E3}"/>
                  </a:ext>
                </a:extLst>
              </p:cNvPr>
              <p:cNvSpPr/>
              <p:nvPr/>
            </p:nvSpPr>
            <p:spPr>
              <a:xfrm>
                <a:off x="1345838" y="3396284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49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5">
                <a:extLst>
                  <a:ext uri="{FF2B5EF4-FFF2-40B4-BE49-F238E27FC236}">
                    <a16:creationId xmlns:a16="http://schemas.microsoft.com/office/drawing/2014/main" id="{CCF0AED4-4B5E-45B0-BCDD-97A657CF57F2}"/>
                  </a:ext>
                </a:extLst>
              </p:cNvPr>
              <p:cNvSpPr/>
              <p:nvPr/>
            </p:nvSpPr>
            <p:spPr>
              <a:xfrm>
                <a:off x="1068491" y="2505577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+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86">
                <a:extLst>
                  <a:ext uri="{FF2B5EF4-FFF2-40B4-BE49-F238E27FC236}">
                    <a16:creationId xmlns:a16="http://schemas.microsoft.com/office/drawing/2014/main" id="{1E1E22F0-1B80-4A17-9ADF-EA3F4A331C47}"/>
                  </a:ext>
                </a:extLst>
              </p:cNvPr>
              <p:cNvCxnSpPr/>
              <p:nvPr/>
            </p:nvCxnSpPr>
            <p:spPr>
              <a:xfrm>
                <a:off x="1274559" y="3339286"/>
                <a:ext cx="781577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3" name="Rounded Rectangle 5">
              <a:extLst>
                <a:ext uri="{FF2B5EF4-FFF2-40B4-BE49-F238E27FC236}">
                  <a16:creationId xmlns:a16="http://schemas.microsoft.com/office/drawing/2014/main" id="{76818595-DB12-4156-9E68-7F7EB8606212}"/>
                </a:ext>
              </a:extLst>
            </p:cNvPr>
            <p:cNvSpPr/>
            <p:nvPr/>
          </p:nvSpPr>
          <p:spPr>
            <a:xfrm>
              <a:off x="3273116" y="2788082"/>
              <a:ext cx="94129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87">
            <a:extLst>
              <a:ext uri="{FF2B5EF4-FFF2-40B4-BE49-F238E27FC236}">
                <a16:creationId xmlns:a16="http://schemas.microsoft.com/office/drawing/2014/main" id="{95B23F53-330F-4A5A-B262-EC38FF1AAA09}"/>
              </a:ext>
            </a:extLst>
          </p:cNvPr>
          <p:cNvGrpSpPr/>
          <p:nvPr/>
        </p:nvGrpSpPr>
        <p:grpSpPr>
          <a:xfrm>
            <a:off x="10064858" y="3644233"/>
            <a:ext cx="1195168" cy="1430814"/>
            <a:chOff x="2982171" y="2159073"/>
            <a:chExt cx="1275806" cy="1827055"/>
          </a:xfrm>
        </p:grpSpPr>
        <p:grpSp>
          <p:nvGrpSpPr>
            <p:cNvPr id="69" name="Group 88">
              <a:extLst>
                <a:ext uri="{FF2B5EF4-FFF2-40B4-BE49-F238E27FC236}">
                  <a16:creationId xmlns:a16="http://schemas.microsoft.com/office/drawing/2014/main" id="{E60ADC4D-9304-4E6C-9AA9-200D2EAC17BB}"/>
                </a:ext>
              </a:extLst>
            </p:cNvPr>
            <p:cNvGrpSpPr/>
            <p:nvPr/>
          </p:nvGrpSpPr>
          <p:grpSpPr>
            <a:xfrm>
              <a:off x="2982171" y="2159073"/>
              <a:ext cx="1275806" cy="1827055"/>
              <a:chOff x="1068491" y="2159073"/>
              <a:chExt cx="1275806" cy="1827055"/>
            </a:xfrm>
          </p:grpSpPr>
          <p:sp>
            <p:nvSpPr>
              <p:cNvPr id="71" name="Rounded Rectangle 5">
                <a:extLst>
                  <a:ext uri="{FF2B5EF4-FFF2-40B4-BE49-F238E27FC236}">
                    <a16:creationId xmlns:a16="http://schemas.microsoft.com/office/drawing/2014/main" id="{3C7E45F7-CBD1-48C6-9729-2D9AE64D9BFD}"/>
                  </a:ext>
                </a:extLst>
              </p:cNvPr>
              <p:cNvSpPr/>
              <p:nvPr/>
            </p:nvSpPr>
            <p:spPr>
              <a:xfrm>
                <a:off x="1359436" y="2159073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  6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ounded Rectangle 5">
                <a:extLst>
                  <a:ext uri="{FF2B5EF4-FFF2-40B4-BE49-F238E27FC236}">
                    <a16:creationId xmlns:a16="http://schemas.microsoft.com/office/drawing/2014/main" id="{A090B09E-AA0C-4936-A14E-1D1BF146E362}"/>
                  </a:ext>
                </a:extLst>
              </p:cNvPr>
              <p:cNvSpPr/>
              <p:nvPr/>
            </p:nvSpPr>
            <p:spPr>
              <a:xfrm>
                <a:off x="1403003" y="3371766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38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ounded Rectangle 5">
                <a:extLst>
                  <a:ext uri="{FF2B5EF4-FFF2-40B4-BE49-F238E27FC236}">
                    <a16:creationId xmlns:a16="http://schemas.microsoft.com/office/drawing/2014/main" id="{83EB0CF7-3657-44A1-94EE-7C12CBBC3451}"/>
                  </a:ext>
                </a:extLst>
              </p:cNvPr>
              <p:cNvSpPr/>
              <p:nvPr/>
            </p:nvSpPr>
            <p:spPr>
              <a:xfrm>
                <a:off x="1068491" y="2505577"/>
                <a:ext cx="941294" cy="614362"/>
              </a:xfrm>
              <a:prstGeom prst="roundRect">
                <a:avLst/>
              </a:prstGeom>
              <a:noFill/>
              <a:ln w="28575" cap="flat" cmpd="sng" algn="ctr">
                <a:noFill/>
                <a:prstDash val="lgDashDot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Times New Roman" panose="02020603050405020304" pitchFamily="18" charset="0"/>
                  </a:rPr>
                  <a:t>+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Straight Connector 93">
                <a:extLst>
                  <a:ext uri="{FF2B5EF4-FFF2-40B4-BE49-F238E27FC236}">
                    <a16:creationId xmlns:a16="http://schemas.microsoft.com/office/drawing/2014/main" id="{66FA5F41-AA9F-4BC2-8F0C-B7026EA7A8B5}"/>
                  </a:ext>
                </a:extLst>
              </p:cNvPr>
              <p:cNvCxnSpPr/>
              <p:nvPr/>
            </p:nvCxnSpPr>
            <p:spPr>
              <a:xfrm>
                <a:off x="1274559" y="3339286"/>
                <a:ext cx="781577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0B365327-8A13-41F2-8656-A3F364A81CC7}"/>
                </a:ext>
              </a:extLst>
            </p:cNvPr>
            <p:cNvSpPr/>
            <p:nvPr/>
          </p:nvSpPr>
          <p:spPr>
            <a:xfrm>
              <a:off x="3213904" y="2788083"/>
              <a:ext cx="94129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32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34717EF4-F2AF-49F5-B54A-2F365094F563}"/>
              </a:ext>
            </a:extLst>
          </p:cNvPr>
          <p:cNvSpPr/>
          <p:nvPr/>
        </p:nvSpPr>
        <p:spPr>
          <a:xfrm>
            <a:off x="826540" y="1040318"/>
            <a:ext cx="1103609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926195" y="732711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666005" y="94017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353F98D-BE94-444C-963A-644390722F2F}"/>
              </a:ext>
            </a:extLst>
          </p:cNvPr>
          <p:cNvSpPr/>
          <p:nvPr/>
        </p:nvSpPr>
        <p:spPr>
          <a:xfrm>
            <a:off x="1910398" y="941037"/>
            <a:ext cx="9735619" cy="513847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9" name="Picture 18">
            <a:extLst>
              <a:ext uri="{FF2B5EF4-FFF2-40B4-BE49-F238E27FC236}">
                <a16:creationId xmlns:a16="http://schemas.microsoft.com/office/drawing/2014/main" id="{BA4B0154-A225-4768-999A-58648F8AF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21939" r="47030" b="5664"/>
          <a:stretch/>
        </p:blipFill>
        <p:spPr>
          <a:xfrm>
            <a:off x="1139463" y="1869756"/>
            <a:ext cx="4164050" cy="419805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636AD7B-D663-43DC-A540-7DEA29F3AC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423"/>
          <a:stretch/>
        </p:blipFill>
        <p:spPr>
          <a:xfrm>
            <a:off x="5414962" y="2625092"/>
            <a:ext cx="6057901" cy="2728154"/>
          </a:xfrm>
          <a:prstGeom prst="rect">
            <a:avLst/>
          </a:prstGeom>
        </p:spPr>
      </p:pic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79062838-E754-4FF0-AB1C-6116CBC14DA9}"/>
              </a:ext>
            </a:extLst>
          </p:cNvPr>
          <p:cNvSpPr/>
          <p:nvPr/>
        </p:nvSpPr>
        <p:spPr>
          <a:xfrm>
            <a:off x="6154193" y="3121819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rial" panose="020B72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95662D3C-49CE-42FC-9B76-0F63A2705CA7}"/>
              </a:ext>
            </a:extLst>
          </p:cNvPr>
          <p:cNvSpPr/>
          <p:nvPr/>
        </p:nvSpPr>
        <p:spPr>
          <a:xfrm>
            <a:off x="5810748" y="3705506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DD984FB1-38DC-4FE9-9F59-BE55747EE25A}"/>
              </a:ext>
            </a:extLst>
          </p:cNvPr>
          <p:cNvSpPr/>
          <p:nvPr/>
        </p:nvSpPr>
        <p:spPr>
          <a:xfrm>
            <a:off x="8469247" y="3107531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rial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3" name="Rounded Rectangle 5">
            <a:extLst>
              <a:ext uri="{FF2B5EF4-FFF2-40B4-BE49-F238E27FC236}">
                <a16:creationId xmlns:a16="http://schemas.microsoft.com/office/drawing/2014/main" id="{176A0916-EE63-4DF0-9D78-CD45C90C6338}"/>
              </a:ext>
            </a:extLst>
          </p:cNvPr>
          <p:cNvSpPr/>
          <p:nvPr/>
        </p:nvSpPr>
        <p:spPr>
          <a:xfrm>
            <a:off x="8131916" y="4273252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rial" panose="020B72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Rounded Rectangle 5">
            <a:extLst>
              <a:ext uri="{FF2B5EF4-FFF2-40B4-BE49-F238E27FC236}">
                <a16:creationId xmlns:a16="http://schemas.microsoft.com/office/drawing/2014/main" id="{8E0E7036-A23C-4066-B25D-9C5B11555D08}"/>
              </a:ext>
            </a:extLst>
          </p:cNvPr>
          <p:cNvSpPr/>
          <p:nvPr/>
        </p:nvSpPr>
        <p:spPr>
          <a:xfrm>
            <a:off x="10275509" y="3141145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rial" panose="020B72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F1CD5D1F-CD2C-4633-8B55-6E5EA24AF2AE}"/>
              </a:ext>
            </a:extLst>
          </p:cNvPr>
          <p:cNvSpPr/>
          <p:nvPr/>
        </p:nvSpPr>
        <p:spPr>
          <a:xfrm>
            <a:off x="10576090" y="3681988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038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1B5DE965-D947-48C8-ACC1-6737245E3094}"/>
              </a:ext>
            </a:extLst>
          </p:cNvPr>
          <p:cNvSpPr/>
          <p:nvPr/>
        </p:nvSpPr>
        <p:spPr>
          <a:xfrm>
            <a:off x="756070" y="526500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E3BB454-8069-44EB-B96C-12EB0674EFC3}"/>
              </a:ext>
            </a:extLst>
          </p:cNvPr>
          <p:cNvSpPr/>
          <p:nvPr/>
        </p:nvSpPr>
        <p:spPr>
          <a:xfrm>
            <a:off x="1010562" y="483560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C75352E-3AD3-4E52-93B3-D8E0ECEF1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7" t="14950" r="5609" b="25050"/>
          <a:stretch/>
        </p:blipFill>
        <p:spPr>
          <a:xfrm>
            <a:off x="2718916" y="1745615"/>
            <a:ext cx="6353648" cy="3468811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A78768F-55B7-4C06-8023-0AA42D257EA9}"/>
              </a:ext>
            </a:extLst>
          </p:cNvPr>
          <p:cNvSpPr/>
          <p:nvPr/>
        </p:nvSpPr>
        <p:spPr>
          <a:xfrm>
            <a:off x="936648" y="916445"/>
            <a:ext cx="10890097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Mai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bẻ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32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bắp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ngô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Tuấn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bẻ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47 bắp. 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1B0ABE-E5EB-4025-AC94-76EC7BE04B32}"/>
              </a:ext>
            </a:extLst>
          </p:cNvPr>
          <p:cNvSpPr/>
          <p:nvPr/>
        </p:nvSpPr>
        <p:spPr>
          <a:xfrm>
            <a:off x="1663931" y="1189738"/>
            <a:ext cx="9853732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bẻ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bắp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ngô</a:t>
            </a:r>
            <a:r>
              <a:rPr lang="en-US" sz="2800" kern="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3FA890CB-5FD0-40D5-8C33-A1421A39BE21}"/>
              </a:ext>
            </a:extLst>
          </p:cNvPr>
          <p:cNvSpPr/>
          <p:nvPr/>
        </p:nvSpPr>
        <p:spPr>
          <a:xfrm>
            <a:off x="2481974" y="5116069"/>
            <a:ext cx="5482045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72E87172-4BBE-4EF2-AC33-FA5B30BEF3FB}"/>
              </a:ext>
            </a:extLst>
          </p:cNvPr>
          <p:cNvSpPr/>
          <p:nvPr/>
        </p:nvSpPr>
        <p:spPr>
          <a:xfrm>
            <a:off x="2389682" y="6001004"/>
            <a:ext cx="8965870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ker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bẻ </a:t>
            </a:r>
            <a:r>
              <a:rPr lang="en-US" sz="2800" kern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ker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bắp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ngô</a:t>
            </a:r>
            <a:r>
              <a:rPr lang="en-US" sz="2800" kern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97B08802-66B7-4A73-A43E-15CA3FA3C376}"/>
              </a:ext>
            </a:extLst>
          </p:cNvPr>
          <p:cNvGrpSpPr/>
          <p:nvPr/>
        </p:nvGrpSpPr>
        <p:grpSpPr>
          <a:xfrm>
            <a:off x="4457013" y="5139623"/>
            <a:ext cx="3818519" cy="637309"/>
            <a:chOff x="3380578" y="2633163"/>
            <a:chExt cx="3818519" cy="637309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8D330A17-A137-4F56-B061-15D718514802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45D1A7EF-451E-4CB0-9B37-B1472908226E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3A3E1E17-3BA1-492D-8204-8A9C818921FE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FA38F104-F90A-4DD3-ABF4-74C579EAE5B4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05AA4B01-4F85-44DA-9099-42698A6E78D5}"/>
                </a:ext>
              </a:extLst>
            </p:cNvPr>
            <p:cNvSpPr/>
            <p:nvPr/>
          </p:nvSpPr>
          <p:spPr>
            <a:xfrm>
              <a:off x="5041417" y="2678705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F8B7DA0F-8677-4D65-9C1B-960DA8E198D7}"/>
              </a:ext>
            </a:extLst>
          </p:cNvPr>
          <p:cNvSpPr/>
          <p:nvPr/>
        </p:nvSpPr>
        <p:spPr>
          <a:xfrm>
            <a:off x="4451575" y="5139623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32</a:t>
            </a:r>
            <a:endParaRPr lang="en-US" sz="2800" b="1" kern="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A2BC879-CFFD-476F-935F-D332357AAF0A}"/>
              </a:ext>
            </a:extLst>
          </p:cNvPr>
          <p:cNvSpPr/>
          <p:nvPr/>
        </p:nvSpPr>
        <p:spPr>
          <a:xfrm>
            <a:off x="5440403" y="5138442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US" sz="2800" kern="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37E46250-7257-4C92-B07B-DADD09244861}"/>
              </a:ext>
            </a:extLst>
          </p:cNvPr>
          <p:cNvSpPr/>
          <p:nvPr/>
        </p:nvSpPr>
        <p:spPr>
          <a:xfrm>
            <a:off x="6201013" y="5140628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47</a:t>
            </a:r>
            <a:endParaRPr lang="en-US" sz="2800" b="1" kern="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9E202D3D-1C76-4200-BC10-EE49CC9CFCF7}"/>
              </a:ext>
            </a:extLst>
          </p:cNvPr>
          <p:cNvSpPr/>
          <p:nvPr/>
        </p:nvSpPr>
        <p:spPr>
          <a:xfrm>
            <a:off x="7651184" y="5138442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79</a:t>
            </a:r>
            <a:endParaRPr lang="en-US" sz="2800" b="1" kern="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28A4C0CD-7DE1-423D-8288-1249B0E61CF7}"/>
              </a:ext>
            </a:extLst>
          </p:cNvPr>
          <p:cNvSpPr/>
          <p:nvPr/>
        </p:nvSpPr>
        <p:spPr>
          <a:xfrm>
            <a:off x="8025632" y="5963073"/>
            <a:ext cx="612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BBE6ABD-EB91-4F51-979B-B521FFA13772}"/>
              </a:ext>
            </a:extLst>
          </p:cNvPr>
          <p:cNvSpPr/>
          <p:nvPr/>
        </p:nvSpPr>
        <p:spPr>
          <a:xfrm>
            <a:off x="8008455" y="5955943"/>
            <a:ext cx="941294" cy="61436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79</a:t>
            </a:r>
            <a:endParaRPr lang="en-US" sz="2800" b="1" kern="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F0E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F0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F0E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F0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59790" y="3106042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248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.VnArial</vt:lpstr>
      <vt:lpstr>Arial</vt:lpstr>
      <vt:lpstr>Calibri</vt:lpstr>
      <vt:lpstr>Times New Roman</vt:lpstr>
      <vt:lpstr>UTM Avo</vt:lpstr>
      <vt:lpstr>1_Office Theme</vt:lpstr>
      <vt:lpstr>Tuần 34 Bài 74: Ôn tập phép cộng,  phép trừ trong phạm vi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Quý Thắng</cp:lastModifiedBy>
  <cp:revision>48</cp:revision>
  <dcterms:created xsi:type="dcterms:W3CDTF">2022-02-25T11:21:19Z</dcterms:created>
  <dcterms:modified xsi:type="dcterms:W3CDTF">2024-05-05T13:42:03Z</dcterms:modified>
</cp:coreProperties>
</file>