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1491" r:id="rId2"/>
    <p:sldId id="259" r:id="rId3"/>
    <p:sldId id="1463" r:id="rId4"/>
    <p:sldId id="1487" r:id="rId5"/>
    <p:sldId id="1486" r:id="rId6"/>
    <p:sldId id="1489" r:id="rId7"/>
    <p:sldId id="1464" r:id="rId8"/>
    <p:sldId id="1465" r:id="rId9"/>
    <p:sldId id="44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FCBD4B"/>
    <a:srgbClr val="5F360E"/>
    <a:srgbClr val="895527"/>
    <a:srgbClr val="D1FAFE"/>
    <a:srgbClr val="42D64C"/>
    <a:srgbClr val="FF7707"/>
    <a:srgbClr val="4472C4"/>
    <a:srgbClr val="29AE9D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2" autoAdjust="0"/>
    <p:restoredTop sz="90291" autoAdjust="0"/>
  </p:normalViewPr>
  <p:slideViewPr>
    <p:cSldViewPr snapToGrid="0">
      <p:cViewPr varScale="1">
        <p:scale>
          <a:sx n="60" d="100"/>
          <a:sy n="60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10111" y="1648606"/>
            <a:ext cx="1157188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 chuyện: Chuyện của th</a:t>
            </a:r>
            <a:r>
              <a:rPr lang="vi-VN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ớc kẻ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C47BE-96B1-49D3-B608-4021CF056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88"/>
            <a:ext cx="12192000" cy="632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3026572" y="1592256"/>
            <a:ext cx="664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6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63A91-6E11-4D78-893A-49DA32523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3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2.96296E-6 L -3.125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182147-AB60-44EF-9875-BE8238A0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28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1355964" y="797626"/>
            <a:ext cx="9012402" cy="24088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汉仪喵小姐简" panose="02010509060101010101" pitchFamily="49" charset="-122"/>
              </a:rPr>
              <a:t>KỂ CHUYỆN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汉仪喵小姐简" panose="02010509060101010101" pitchFamily="49" charset="-122"/>
              </a:rPr>
              <a:t>CHUYỆN CỦA THƯỚC KẺ</a:t>
            </a:r>
          </a:p>
        </p:txBody>
      </p:sp>
      <p:sp>
        <p:nvSpPr>
          <p:cNvPr id="6" name="矩形 13">
            <a:extLst>
              <a:ext uri="{FF2B5EF4-FFF2-40B4-BE49-F238E27FC236}">
                <a16:creationId xmlns:a16="http://schemas.microsoft.com/office/drawing/2014/main" id="{4D9E759C-F1D5-4354-86DA-0705B1B59D4E}"/>
              </a:ext>
            </a:extLst>
          </p:cNvPr>
          <p:cNvSpPr/>
          <p:nvPr/>
        </p:nvSpPr>
        <p:spPr>
          <a:xfrm>
            <a:off x="6710628" y="3429000"/>
            <a:ext cx="5481372" cy="884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汉仪喵小姐简" panose="02010509060101010101" pitchFamily="49" charset="-122"/>
              </a:rPr>
              <a:t>Nguyễn</a:t>
            </a:r>
            <a:r>
              <a:rPr lang="en-US" altLang="zh-C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汉仪喵小姐简" panose="02010509060101010101" pitchFamily="49" charset="-122"/>
              </a:rPr>
              <a:t>Kiên</a:t>
            </a:r>
            <a:endParaRPr lang="en-US" altLang="zh-CN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80BDD-5475-42DA-A79D-0C377D570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7" b="67361"/>
          <a:stretch/>
        </p:blipFill>
        <p:spPr>
          <a:xfrm>
            <a:off x="0" y="0"/>
            <a:ext cx="8117097" cy="3239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CE374-8976-435E-811C-BA9E7594A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" t="65200" r="2394" b="2161"/>
          <a:stretch/>
        </p:blipFill>
        <p:spPr>
          <a:xfrm>
            <a:off x="3758913" y="3133887"/>
            <a:ext cx="8433087" cy="3239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D71087-7481-4956-950A-DFA4F9111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" t="31559" r="52917" b="35802"/>
          <a:stretch/>
        </p:blipFill>
        <p:spPr>
          <a:xfrm>
            <a:off x="8117098" y="0"/>
            <a:ext cx="4074902" cy="3239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C8910-6D34-43A2-ADD2-5174458D7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4" t="31207" r="2198" b="36154"/>
          <a:stretch/>
        </p:blipFill>
        <p:spPr>
          <a:xfrm>
            <a:off x="-2" y="3133887"/>
            <a:ext cx="3758915" cy="32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0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627E9-2782-4E91-A63A-4318D9537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42157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734AD52-7E97-45D3-9F2B-5A32ED277A44}"/>
              </a:ext>
            </a:extLst>
          </p:cNvPr>
          <p:cNvSpPr/>
          <p:nvPr/>
        </p:nvSpPr>
        <p:spPr>
          <a:xfrm>
            <a:off x="2949098" y="0"/>
            <a:ext cx="5983835" cy="141739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Nghe </a:t>
            </a:r>
            <a:r>
              <a:rPr lang="en-US" sz="3200" dirty="0" err="1">
                <a:solidFill>
                  <a:srgbClr val="00B050"/>
                </a:solidFill>
              </a:rPr>
              <a:t>kể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chuyện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F5DFD-B3BE-4F36-8BC7-22C1D457C6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24406" r="52327" b="54926"/>
          <a:stretch/>
        </p:blipFill>
        <p:spPr>
          <a:xfrm>
            <a:off x="2949098" y="1556875"/>
            <a:ext cx="5150601" cy="395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D1188-7851-45BE-9085-489F1F21E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4671" r="11079" b="54661"/>
          <a:stretch/>
        </p:blipFill>
        <p:spPr>
          <a:xfrm>
            <a:off x="2949098" y="1589294"/>
            <a:ext cx="5150601" cy="3958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868CB-64E3-4D60-87EF-93EFF6AC7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45978" r="50578" b="33354"/>
          <a:stretch/>
        </p:blipFill>
        <p:spPr>
          <a:xfrm>
            <a:off x="2949098" y="1524456"/>
            <a:ext cx="5150601" cy="3958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FEEBC-A098-4EA6-93C1-B13C26D72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7" t="45806" r="11122" b="33526"/>
          <a:stretch/>
        </p:blipFill>
        <p:spPr>
          <a:xfrm>
            <a:off x="2949097" y="1492037"/>
            <a:ext cx="5150601" cy="395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25211-8F2E-4AB7-AE97-501D118DDD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68497" r="52197" b="10615"/>
          <a:stretch/>
        </p:blipFill>
        <p:spPr>
          <a:xfrm>
            <a:off x="3025296" y="1547179"/>
            <a:ext cx="4998201" cy="4000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733ACC-E920-4DE6-953F-D20DD11AD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7" t="68521" r="10562" b="9198"/>
          <a:stretch/>
        </p:blipFill>
        <p:spPr>
          <a:xfrm>
            <a:off x="2949097" y="1579598"/>
            <a:ext cx="5150601" cy="4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34DDEB-8335-4232-AE7C-E0FCA436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0476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23DF334-377D-4661-9EC7-C09D78B493EF}"/>
              </a:ext>
            </a:extLst>
          </p:cNvPr>
          <p:cNvSpPr/>
          <p:nvPr/>
        </p:nvSpPr>
        <p:spPr>
          <a:xfrm>
            <a:off x="4863650" y="1118628"/>
            <a:ext cx="7036049" cy="29641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96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B59F57-121D-4B00-AC6A-1301822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386679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73CDDF72-0E8D-4D63-A0BA-EEE87928279F}"/>
              </a:ext>
            </a:extLst>
          </p:cNvPr>
          <p:cNvSpPr/>
          <p:nvPr/>
        </p:nvSpPr>
        <p:spPr>
          <a:xfrm>
            <a:off x="-1" y="0"/>
            <a:ext cx="8291594" cy="1368572"/>
          </a:xfrm>
          <a:prstGeom prst="cloud">
            <a:avLst/>
          </a:prstGeom>
          <a:solidFill>
            <a:srgbClr val="D1FAFE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Kể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theo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tranh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5B1FE8-A7FA-4103-986F-7D12C68E9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09" b="67518"/>
          <a:stretch/>
        </p:blipFill>
        <p:spPr>
          <a:xfrm>
            <a:off x="5625886" y="1368575"/>
            <a:ext cx="6411132" cy="50181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92A17-BF05-4F7E-BFCB-2D1FD6A009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63" t="-130" r="1446" b="67648"/>
          <a:stretch/>
        </p:blipFill>
        <p:spPr>
          <a:xfrm>
            <a:off x="5625886" y="1368574"/>
            <a:ext cx="6411132" cy="5018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C9CDF8-1938-4FB4-B430-ADA093EAF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448" t="32268" r="53057" b="35250"/>
          <a:stretch/>
        </p:blipFill>
        <p:spPr>
          <a:xfrm>
            <a:off x="5625886" y="1368574"/>
            <a:ext cx="6411132" cy="50181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9EC427-AF2D-496C-8858-0C7FDA037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09" t="32580" b="34938"/>
          <a:stretch/>
        </p:blipFill>
        <p:spPr>
          <a:xfrm>
            <a:off x="5625886" y="1368574"/>
            <a:ext cx="6411132" cy="50181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C50BE3-471F-455F-99C6-6F4B2737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" t="66177" r="50020" b="1341"/>
          <a:stretch/>
        </p:blipFill>
        <p:spPr>
          <a:xfrm>
            <a:off x="5625886" y="1368573"/>
            <a:ext cx="6411132" cy="50181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F91DE9-1822-40F9-92E2-D7D40B054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24" t="66281" r="185" b="1237"/>
          <a:stretch/>
        </p:blipFill>
        <p:spPr>
          <a:xfrm>
            <a:off x="5625886" y="1368573"/>
            <a:ext cx="6411132" cy="50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44170-8732-4A57-97BC-45A70887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08916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30C2B25B-01A7-4F76-9342-200718CE81B0}"/>
              </a:ext>
            </a:extLst>
          </p:cNvPr>
          <p:cNvSpPr/>
          <p:nvPr/>
        </p:nvSpPr>
        <p:spPr>
          <a:xfrm>
            <a:off x="320841" y="0"/>
            <a:ext cx="9462668" cy="1588264"/>
          </a:xfrm>
          <a:prstGeom prst="cloud">
            <a:avLst/>
          </a:prstGeom>
          <a:solidFill>
            <a:srgbClr val="D1FAFE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Nghe </a:t>
            </a:r>
            <a:r>
              <a:rPr lang="en-US" sz="3600" dirty="0" err="1">
                <a:solidFill>
                  <a:srgbClr val="002060"/>
                </a:solidFill>
              </a:rPr>
              <a:t>kể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lại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chuyện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E57FB-F251-491A-9D0C-BDF4D03C5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8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C4327-9937-4B07-8A91-130DDAD4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1985504" y="1939927"/>
            <a:ext cx="8220990" cy="3344995"/>
          </a:xfrm>
          <a:prstGeom prst="cloud">
            <a:avLst/>
          </a:prstGeom>
          <a:solidFill>
            <a:srgbClr val="D1FAFE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vi-VN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</TotalTime>
  <Words>57</Words>
  <Application>Microsoft Office PowerPoint</Application>
  <PresentationFormat>Widescreen</PresentationFormat>
  <Paragraphs>17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Quý Thắng</cp:lastModifiedBy>
  <cp:revision>130</cp:revision>
  <dcterms:created xsi:type="dcterms:W3CDTF">2021-10-30T04:56:06Z</dcterms:created>
  <dcterms:modified xsi:type="dcterms:W3CDTF">2024-05-05T14:05:12Z</dcterms:modified>
</cp:coreProperties>
</file>