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1491" r:id="rId2"/>
    <p:sldId id="259" r:id="rId3"/>
    <p:sldId id="1457" r:id="rId4"/>
    <p:sldId id="1458" r:id="rId5"/>
    <p:sldId id="1459" r:id="rId6"/>
    <p:sldId id="1460" r:id="rId7"/>
    <p:sldId id="1461" r:id="rId8"/>
    <p:sldId id="1462" r:id="rId9"/>
    <p:sldId id="1463" r:id="rId10"/>
    <p:sldId id="1464" r:id="rId11"/>
    <p:sldId id="1465" r:id="rId12"/>
    <p:sldId id="1466" r:id="rId13"/>
    <p:sldId id="1467" r:id="rId14"/>
    <p:sldId id="1468" r:id="rId15"/>
    <p:sldId id="430" r:id="rId16"/>
    <p:sldId id="1470" r:id="rId17"/>
    <p:sldId id="1471" r:id="rId18"/>
    <p:sldId id="1472" r:id="rId19"/>
    <p:sldId id="1474" r:id="rId20"/>
    <p:sldId id="442" r:id="rId21"/>
    <p:sldId id="1476" r:id="rId22"/>
    <p:sldId id="1475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4472C4"/>
    <a:srgbClr val="FCBD4B"/>
    <a:srgbClr val="29AE9D"/>
    <a:srgbClr val="895527"/>
    <a:srgbClr val="42D64C"/>
    <a:srgbClr val="FF7707"/>
    <a:srgbClr val="FFFBF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60" d="100"/>
          <a:sy n="60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-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click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, 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1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hiên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slide" Target="slide4.xml"/><Relationship Id="rId23" Type="http://schemas.openxmlformats.org/officeDocument/2006/relationships/slide" Target="slide8.xml"/><Relationship Id="rId10" Type="http://schemas.openxmlformats.org/officeDocument/2006/relationships/image" Target="../media/image15.png"/><Relationship Id="rId19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9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50213" y="1648606"/>
            <a:ext cx="9491701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Sử dụng đồ dùng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 tập an toàn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F4EB2C-988D-42B1-A2F3-F6E426A8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5" cy="64422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B8655-8EE8-4841-B6E1-D41AAB090B76}"/>
              </a:ext>
            </a:extLst>
          </p:cNvPr>
          <p:cNvSpPr/>
          <p:nvPr/>
        </p:nvSpPr>
        <p:spPr>
          <a:xfrm>
            <a:off x="2572239" y="2291955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E18AE-DAA7-4AAE-A0BE-63319E41371B}"/>
              </a:ext>
            </a:extLst>
          </p:cNvPr>
          <p:cNvSpPr/>
          <p:nvPr/>
        </p:nvSpPr>
        <p:spPr>
          <a:xfrm>
            <a:off x="2261049" y="3233656"/>
            <a:ext cx="4850969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08D58-59DB-4871-AF70-0B7C33E9F46C}"/>
              </a:ext>
            </a:extLst>
          </p:cNvPr>
          <p:cNvSpPr/>
          <p:nvPr/>
        </p:nvSpPr>
        <p:spPr>
          <a:xfrm>
            <a:off x="2687979" y="4128800"/>
            <a:ext cx="3997107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EB730-E8E0-4D54-B432-E12EE9BB3379}"/>
              </a:ext>
            </a:extLst>
          </p:cNvPr>
          <p:cNvSpPr/>
          <p:nvPr/>
        </p:nvSpPr>
        <p:spPr>
          <a:xfrm>
            <a:off x="7523837" y="2276068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CF164-C422-471B-A6E2-E6EBFD54EE7F}"/>
              </a:ext>
            </a:extLst>
          </p:cNvPr>
          <p:cNvSpPr/>
          <p:nvPr/>
        </p:nvSpPr>
        <p:spPr>
          <a:xfrm>
            <a:off x="7213445" y="3174683"/>
            <a:ext cx="37167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07D04F14-DDAA-468E-A3D8-2C513C95C1A3}"/>
              </a:ext>
            </a:extLst>
          </p:cNvPr>
          <p:cNvSpPr/>
          <p:nvPr/>
        </p:nvSpPr>
        <p:spPr>
          <a:xfrm>
            <a:off x="3133154" y="1171843"/>
            <a:ext cx="5915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800" i="0" dirty="0">
              <a:solidFill>
                <a:srgbClr val="29AE9D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754125" y="2663438"/>
            <a:ext cx="6873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CÂU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84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3CB2-E250-46DA-9B42-5EA03835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04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5D30B-FC1B-4B1C-952F-D0ECC962C9E2}"/>
              </a:ext>
            </a:extLst>
          </p:cNvPr>
          <p:cNvSpPr txBox="1"/>
          <p:nvPr/>
        </p:nvSpPr>
        <p:spPr>
          <a:xfrm>
            <a:off x="439118" y="734400"/>
            <a:ext cx="11313763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dao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kéo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tránh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B1E731-8117-4646-99D0-A7A2A3941918}"/>
              </a:ext>
            </a:extLst>
          </p:cNvPr>
          <p:cNvCxnSpPr>
            <a:cxnSpLocks/>
          </p:cNvCxnSpPr>
          <p:nvPr/>
        </p:nvCxnSpPr>
        <p:spPr>
          <a:xfrm flipH="1">
            <a:off x="5839326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F2DC3A-E9CD-4DBD-B651-45BCED844C92}"/>
              </a:ext>
            </a:extLst>
          </p:cNvPr>
          <p:cNvCxnSpPr>
            <a:cxnSpLocks/>
          </p:cNvCxnSpPr>
          <p:nvPr/>
        </p:nvCxnSpPr>
        <p:spPr>
          <a:xfrm flipH="1">
            <a:off x="6828635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94798B-98CD-4A3D-AA35-8D7B724C2CC3}"/>
              </a:ext>
            </a:extLst>
          </p:cNvPr>
          <p:cNvCxnSpPr>
            <a:cxnSpLocks/>
          </p:cNvCxnSpPr>
          <p:nvPr/>
        </p:nvCxnSpPr>
        <p:spPr>
          <a:xfrm flipH="1">
            <a:off x="3865876" y="1658456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7DF797-E533-4838-A08B-21825A72FB1E}"/>
              </a:ext>
            </a:extLst>
          </p:cNvPr>
          <p:cNvCxnSpPr>
            <a:cxnSpLocks/>
          </p:cNvCxnSpPr>
          <p:nvPr/>
        </p:nvCxnSpPr>
        <p:spPr>
          <a:xfrm flipH="1">
            <a:off x="1585043" y="252052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3B864-CDD9-4F07-9DE7-9CF234C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4240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5CB9F6-A85E-42CF-A7C1-80FE091424F4}"/>
              </a:ext>
            </a:extLst>
          </p:cNvPr>
          <p:cNvGrpSpPr/>
          <p:nvPr/>
        </p:nvGrpSpPr>
        <p:grpSpPr>
          <a:xfrm>
            <a:off x="1532843" y="1822985"/>
            <a:ext cx="4217028" cy="2778069"/>
            <a:chOff x="1532843" y="1822985"/>
            <a:chExt cx="4217028" cy="2778069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C300CF7-556D-49DF-9FD9-A9D7D10E9FE0}"/>
                </a:ext>
              </a:extLst>
            </p:cNvPr>
            <p:cNvSpPr/>
            <p:nvPr/>
          </p:nvSpPr>
          <p:spPr>
            <a:xfrm>
              <a:off x="1532843" y="1822985"/>
              <a:ext cx="4217028" cy="27780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solidFill>
                  <a:srgbClr val="00206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116A6-DC4B-4A55-A9AD-8986E1FC76A5}"/>
                </a:ext>
              </a:extLst>
            </p:cNvPr>
            <p:cNvSpPr txBox="1"/>
            <p:nvPr/>
          </p:nvSpPr>
          <p:spPr>
            <a:xfrm flipH="1">
              <a:off x="1984662" y="2750354"/>
              <a:ext cx="3765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THƯ GIÃN</a:t>
              </a:r>
              <a:endParaRPr lang="en-US" sz="54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842617" y="2633941"/>
            <a:ext cx="6873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ĐOẠN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18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6"/>
            <a:ext cx="12192000" cy="6412854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DD953106-776C-4796-8811-A4D2C54C460B}"/>
              </a:ext>
            </a:extLst>
          </p:cNvPr>
          <p:cNvSpPr/>
          <p:nvPr/>
        </p:nvSpPr>
        <p:spPr>
          <a:xfrm>
            <a:off x="983801" y="2448477"/>
            <a:ext cx="6464968" cy="271408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</a:rPr>
              <a:t>TÌM HIỂU BÀI ĐỌC</a:t>
            </a:r>
            <a:endParaRPr lang="vi-VN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9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E96A4-3D44-45B1-A775-D4A86B65DE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8"/>
          <a:stretch/>
        </p:blipFill>
        <p:spPr>
          <a:xfrm>
            <a:off x="0" y="0"/>
            <a:ext cx="12192000" cy="6416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66268" y="52547"/>
            <a:ext cx="6098582" cy="64633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hỏi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sau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014DD-6A02-4614-8AE0-07BACD10D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43145" r="24771" b="45658"/>
          <a:stretch/>
        </p:blipFill>
        <p:spPr>
          <a:xfrm>
            <a:off x="1199140" y="4259352"/>
            <a:ext cx="7311527" cy="5164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1E7C4-0802-468A-9E3A-9D4C4A0F72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42537" r="22671" b="42875"/>
          <a:stretch/>
        </p:blipFill>
        <p:spPr>
          <a:xfrm>
            <a:off x="1172702" y="2282608"/>
            <a:ext cx="7638780" cy="672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08732-21E1-4B07-9653-0F6136E6FF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42948" r="11073" b="43912"/>
          <a:stretch/>
        </p:blipFill>
        <p:spPr>
          <a:xfrm>
            <a:off x="1172702" y="859802"/>
            <a:ext cx="10243460" cy="572172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10C3EA18-C468-4378-8E95-1B102CDEE179}"/>
              </a:ext>
            </a:extLst>
          </p:cNvPr>
          <p:cNvSpPr/>
          <p:nvPr/>
        </p:nvSpPr>
        <p:spPr>
          <a:xfrm>
            <a:off x="1231650" y="1551264"/>
            <a:ext cx="10125563" cy="672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94607D35-C123-4C86-B34A-39DA9B621E56}"/>
              </a:ext>
            </a:extLst>
          </p:cNvPr>
          <p:cNvSpPr/>
          <p:nvPr/>
        </p:nvSpPr>
        <p:spPr>
          <a:xfrm>
            <a:off x="1292696" y="2961502"/>
            <a:ext cx="7220069" cy="11785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3CEA2BA-93DE-42D3-A32E-82DC51DFAB6B}"/>
              </a:ext>
            </a:extLst>
          </p:cNvPr>
          <p:cNvSpPr/>
          <p:nvPr/>
        </p:nvSpPr>
        <p:spPr>
          <a:xfrm>
            <a:off x="1292696" y="4852004"/>
            <a:ext cx="7217971" cy="1146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3ADAB-0043-4DF7-B541-B96D5473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5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3785989" y="2460161"/>
            <a:ext cx="664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72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A98E66-2BCF-4A34-9DB7-819992883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2293749" y="1007391"/>
            <a:ext cx="8856421" cy="3626604"/>
          </a:xfrm>
          <a:prstGeom prst="cloud">
            <a:avLst/>
          </a:prstGeom>
          <a:solidFill>
            <a:srgbClr val="D1FAFE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thông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bổ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ích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6F72AB-2CF1-447B-8C33-D49BD2F7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2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9CDBA-318E-4A26-874C-66C940422665}"/>
              </a:ext>
            </a:extLst>
          </p:cNvPr>
          <p:cNvSpPr txBox="1"/>
          <p:nvPr/>
        </p:nvSpPr>
        <p:spPr>
          <a:xfrm>
            <a:off x="792789" y="2617763"/>
            <a:ext cx="70091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LẠI</a:t>
            </a:r>
          </a:p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THEO 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ĐOẠN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989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A36F5A-A069-431A-8C85-B60D8125C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54326" r="6582"/>
          <a:stretch/>
        </p:blipFill>
        <p:spPr>
          <a:xfrm>
            <a:off x="3855108" y="1547911"/>
            <a:ext cx="6964571" cy="38369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A97FF6-224B-42D1-ACAA-47800C60030F}"/>
              </a:ext>
            </a:extLst>
          </p:cNvPr>
          <p:cNvGrpSpPr/>
          <p:nvPr/>
        </p:nvGrpSpPr>
        <p:grpSpPr>
          <a:xfrm>
            <a:off x="37722" y="-2867027"/>
            <a:ext cx="12154278" cy="9251896"/>
            <a:chOff x="251713" y="849501"/>
            <a:chExt cx="12154278" cy="9251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01EBB8-2B92-4F5A-A483-2D49DFFF5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713" y="3677868"/>
              <a:ext cx="12154278" cy="64235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D40AC6-75A5-462B-B48B-34D507EB36F9}"/>
                </a:ext>
              </a:extLst>
            </p:cNvPr>
            <p:cNvSpPr txBox="1"/>
            <p:nvPr/>
          </p:nvSpPr>
          <p:spPr>
            <a:xfrm>
              <a:off x="505216" y="849501"/>
              <a:ext cx="2467385" cy="30249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Zap" pitchFamily="2" charset="0"/>
                <a:ea typeface="Tahoma" panose="020B0604030504040204" pitchFamily="34" charset="0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E8A0F3-25CF-4F19-ADDE-0BC27F6E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911" t="12634" r="2165" b="85282"/>
            <a:stretch/>
          </p:blipFill>
          <p:spPr>
            <a:xfrm>
              <a:off x="9405172" y="9035910"/>
              <a:ext cx="2786265" cy="2489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4BDD5FDB-53C5-4002-8705-B416597E1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917" y="1011163"/>
            <a:ext cx="3222380" cy="21030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4F962C64-F2E7-4117-82D3-A6237122D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3075" y="967385"/>
            <a:ext cx="3284465" cy="2113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80021E81-F98D-4C76-B337-3279F7249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602" y="3160759"/>
            <a:ext cx="3222379" cy="2083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36A16810-895F-4CB2-8654-5FED341BC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924" y="3181478"/>
            <a:ext cx="3206018" cy="21247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D2EBD8-9F33-4513-A61B-9776174FAA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008">
            <a:off x="10710203" y="3196338"/>
            <a:ext cx="227553" cy="18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4C36C49A-B4AB-47C7-9F3F-94E3664E7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70510">
            <a:off x="1829074" y="2502075"/>
            <a:ext cx="902775" cy="864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C473B3-C623-49BF-A905-0B14015B7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051" y="4935538"/>
            <a:ext cx="474440" cy="474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64FAEF50-F32E-4BC3-BE59-34C2245ADA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101" y="144464"/>
            <a:ext cx="813538" cy="6038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C13C37DF-16C7-4909-B729-59B448261E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1909" y="995290"/>
            <a:ext cx="3205436" cy="2165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C540BD44-18DE-4E44-AB05-B41D398765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3075" y="967543"/>
            <a:ext cx="3267160" cy="2159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a">
            <a:hlinkClick r:id="rId19" action="ppaction://hlinksldjump"/>
            <a:extLst>
              <a:ext uri="{FF2B5EF4-FFF2-40B4-BE49-F238E27FC236}">
                <a16:creationId xmlns:a16="http://schemas.microsoft.com/office/drawing/2014/main" id="{656D0D6A-0A4B-4BC6-9D93-B9640D6FD1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1327" y="3141879"/>
            <a:ext cx="3206018" cy="21476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E55C9D9B-8060-44CC-9E0B-275BC42CBE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83454" y="3173104"/>
            <a:ext cx="3195546" cy="2162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C76B68-79FC-47FA-9D11-15A67BC01C17}"/>
              </a:ext>
            </a:extLst>
          </p:cNvPr>
          <p:cNvSpPr/>
          <p:nvPr/>
        </p:nvSpPr>
        <p:spPr>
          <a:xfrm>
            <a:off x="714116" y="847336"/>
            <a:ext cx="2025633" cy="2344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3">
            <a:hlinkClick r:id="rId23" action="ppaction://hlinksldjump"/>
            <a:extLst>
              <a:ext uri="{FF2B5EF4-FFF2-40B4-BE49-F238E27FC236}">
                <a16:creationId xmlns:a16="http://schemas.microsoft.com/office/drawing/2014/main" id="{BB0A1456-8224-4043-9DF4-DB91FEE1124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t="10052" b="11201"/>
          <a:stretch>
            <a:fillRect/>
          </a:stretch>
        </p:blipFill>
        <p:spPr>
          <a:xfrm>
            <a:off x="7393503" y="5823672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93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52562-4A4B-4570-8FCD-05398B81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4092387" y="1369656"/>
            <a:ext cx="4245701" cy="8849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latin typeface="UTM Avo" panose="02040603050506020204" charset="0"/>
              </a:rPr>
              <a:t>Câu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hỏi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số</a:t>
            </a:r>
            <a:r>
              <a:rPr lang="en-US" altLang="en-US" sz="4000" u="sng" dirty="0">
                <a:latin typeface="UTM Avo" panose="02040603050506020204" charset="0"/>
              </a:rPr>
              <a:t>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3875642" y="4852748"/>
            <a:ext cx="5136342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ham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968286" y="2306663"/>
            <a:ext cx="9991240" cy="1808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ham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chơi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pic>
        <p:nvPicPr>
          <p:cNvPr id="8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5542F05F-2049-4DCF-9E35-8079AB0000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D0BD22-730A-47EE-999A-61CB78F1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3930071" y="1778562"/>
            <a:ext cx="774015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3524060" y="4167900"/>
            <a:ext cx="4993657" cy="1116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defRPr/>
            </a:pP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kumimoji="0" lang="en-US" altLang="x-non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Chữ</a:t>
            </a:r>
            <a:r>
              <a:rPr kumimoji="0" lang="en-US" alt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e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5309" y="3839010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6FCCC9C6-FF41-4E4D-8B98-EA2DEB0823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202E9-0A79-42FD-AE6C-8722FC6D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3711273" y="1325508"/>
            <a:ext cx="8160430" cy="19798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3: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trốn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4002317" y="3993178"/>
            <a:ext cx="4187365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7575" y="4035461"/>
            <a:ext cx="1101386" cy="881047"/>
          </a:xfrm>
          <a:prstGeom prst="rect">
            <a:avLst/>
          </a:prstGeom>
        </p:spPr>
      </p:pic>
      <p:pic>
        <p:nvPicPr>
          <p:cNvPr id="6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7D6DB847-29EC-4014-82FC-1E8936BA95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F5546-6D33-45DD-9AFF-97003E98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BC84023-0A1B-47F2-9B3F-8AFD122C1C42}"/>
              </a:ext>
            </a:extLst>
          </p:cNvPr>
          <p:cNvSpPr/>
          <p:nvPr/>
        </p:nvSpPr>
        <p:spPr>
          <a:xfrm>
            <a:off x="6577282" y="500059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DE879-A8CF-4F50-B44A-0079AC729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51629D-870F-46F4-BFBF-291A0227AEBB}"/>
              </a:ext>
            </a:extLst>
          </p:cNvPr>
          <p:cNvSpPr/>
          <p:nvPr/>
        </p:nvSpPr>
        <p:spPr>
          <a:xfrm>
            <a:off x="3859078" y="1414946"/>
            <a:ext cx="7191214" cy="27315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hỏi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khen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chê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5AD1-DE3F-4C9C-8A3D-4BF0BC041C72}"/>
              </a:ext>
            </a:extLst>
          </p:cNvPr>
          <p:cNvSpPr txBox="1"/>
          <p:nvPr/>
        </p:nvSpPr>
        <p:spPr>
          <a:xfrm>
            <a:off x="3537652" y="4672921"/>
            <a:ext cx="5461752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AE9D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đáng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chê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7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874F08C-127D-4D44-88F9-5259864CD4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36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6C29CA-3061-4D71-9047-028C308C7806}"/>
              </a:ext>
            </a:extLst>
          </p:cNvPr>
          <p:cNvGrpSpPr/>
          <p:nvPr/>
        </p:nvGrpSpPr>
        <p:grpSpPr>
          <a:xfrm>
            <a:off x="0" y="117987"/>
            <a:ext cx="12008604" cy="6346693"/>
            <a:chOff x="0" y="0"/>
            <a:chExt cx="12008604" cy="63466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1CE85-F150-42C1-80AF-310C6314A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96863" y="4904262"/>
              <a:ext cx="3086746" cy="144243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36F151-EAD3-41EC-839F-45EB676AF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1640236" y="0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C49295-613D-45CD-8471-E48578E07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0" y="0"/>
              <a:ext cx="1301858" cy="1209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1011252" y="2001943"/>
            <a:ext cx="656367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72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313</Words>
  <Application>Microsoft Office PowerPoint</Application>
  <PresentationFormat>Widescreen</PresentationFormat>
  <Paragraphs>68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UTM Avo</vt:lpstr>
      <vt:lpstr>VNI-Zap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Quý Thắng</cp:lastModifiedBy>
  <cp:revision>123</cp:revision>
  <dcterms:created xsi:type="dcterms:W3CDTF">2021-10-30T04:56:06Z</dcterms:created>
  <dcterms:modified xsi:type="dcterms:W3CDTF">2024-05-05T14:02:35Z</dcterms:modified>
</cp:coreProperties>
</file>