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14"/>
  </p:notesMasterIdLst>
  <p:sldIdLst>
    <p:sldId id="267" r:id="rId2"/>
    <p:sldId id="473" r:id="rId3"/>
    <p:sldId id="474" r:id="rId4"/>
    <p:sldId id="475" r:id="rId5"/>
    <p:sldId id="476" r:id="rId6"/>
    <p:sldId id="477" r:id="rId7"/>
    <p:sldId id="479" r:id="rId8"/>
    <p:sldId id="480" r:id="rId9"/>
    <p:sldId id="481" r:id="rId10"/>
    <p:sldId id="482" r:id="rId11"/>
    <p:sldId id="483" r:id="rId12"/>
    <p:sldId id="270" r:id="rId13"/>
  </p:sldIdLst>
  <p:sldSz cx="12192000" cy="6858000"/>
  <p:notesSz cx="6858000" cy="9144000"/>
  <p:embeddedFontLst>
    <p:embeddedFont>
      <p:font typeface="UTM Avo" pitchFamily="18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pitchFamily="34" charset="0"/>
      <p:regular r:id="rId23"/>
      <p:italic r:id="rId24"/>
    </p:embeddedFont>
    <p:embeddedFont>
      <p:font typeface="Cambria Math" pitchFamily="18" charset="0"/>
      <p:regular r:id="rId25"/>
    </p:embeddedFont>
    <p:embeddedFont>
      <p:font typeface="Microsoft YaHei" pitchFamily="34" charset="-122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0C3"/>
    <a:srgbClr val="3333CC"/>
    <a:srgbClr val="FFFFFF"/>
    <a:srgbClr val="B85E16"/>
    <a:srgbClr val="A0692E"/>
    <a:srgbClr val="764F22"/>
    <a:srgbClr val="FF8119"/>
    <a:srgbClr val="FF7707"/>
    <a:srgbClr val="FFAF6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-79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8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5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8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51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2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27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0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3394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4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1.png"/><Relationship Id="rId3" Type="http://schemas.openxmlformats.org/officeDocument/2006/relationships/image" Target="../media/image33.jpeg"/><Relationship Id="rId7" Type="http://schemas.openxmlformats.org/officeDocument/2006/relationships/image" Target="../media/image26.jpe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1.png"/><Relationship Id="rId3" Type="http://schemas.openxmlformats.org/officeDocument/2006/relationships/image" Target="../media/image35.jpeg"/><Relationship Id="rId7" Type="http://schemas.openxmlformats.org/officeDocument/2006/relationships/image" Target="../media/image26.jpe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4.wdp"/><Relationship Id="rId3" Type="http://schemas.openxmlformats.org/officeDocument/2006/relationships/image" Target="../media/image3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27.jpe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017" y="971746"/>
            <a:ext cx="11979965" cy="4914507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Tuần</a:t>
            </a:r>
            <a:r>
              <a:rPr lang="en-US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33</a:t>
            </a:r>
          </a:p>
          <a:p>
            <a:pPr algn="ctr"/>
            <a:r>
              <a:rPr lang="vi-VN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ài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71: Ô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n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số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</a:p>
          <a:p>
            <a:pPr algn="ctr"/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trong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phạm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vi</a:t>
            </a:r>
            <a:r>
              <a:rPr lang="vi-VN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9786157" y="105744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11630" y="636491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23424" y="597073"/>
            <a:ext cx="5829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FF6600"/>
                </a:solidFill>
                <a:latin typeface="UTM Avo" panose="02040603050506020204" pitchFamily="18" charset="0"/>
              </a:rPr>
              <a:t>Số nào lớn nhất?</a:t>
            </a:r>
          </a:p>
          <a:p>
            <a:pPr algn="ctr"/>
            <a:r>
              <a:rPr lang="en-US" altLang="en-US" sz="4800" b="1">
                <a:solidFill>
                  <a:srgbClr val="FF6600"/>
                </a:solidFill>
                <a:latin typeface="UTM Avo" panose="02040603050506020204" pitchFamily="18" charset="0"/>
              </a:rPr>
              <a:t>8, 5, 7</a:t>
            </a:r>
            <a:endParaRPr lang="vi-VN" altLang="en-US" sz="4800" b="1" dirty="0">
              <a:solidFill>
                <a:srgbClr val="FF66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5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  <p:pic>
        <p:nvPicPr>
          <p:cNvPr id="47" name="Picture 46" descr="powerpoint-07">
            <a:extLst>
              <a:ext uri="{FF2B5EF4-FFF2-40B4-BE49-F238E27FC236}">
                <a16:creationId xmlns:a16="http://schemas.microsoft.com/office/drawing/2014/main" xmlns="" id="{C81195B4-6C44-48B9-A0A7-9EEBBD289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51292" y="-2110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48973" y="356587"/>
            <a:ext cx="5659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FF6600"/>
                </a:solidFill>
                <a:latin typeface="UTM Avo" panose="02040603050506020204" pitchFamily="18" charset="0"/>
              </a:rPr>
              <a:t>Số nào bé nhất?</a:t>
            </a:r>
          </a:p>
          <a:p>
            <a:pPr algn="ctr"/>
            <a:r>
              <a:rPr lang="en-US" altLang="en-US" sz="4800" b="1">
                <a:solidFill>
                  <a:srgbClr val="FF6600"/>
                </a:solidFill>
                <a:latin typeface="UTM Avo" panose="02040603050506020204" pitchFamily="18" charset="0"/>
              </a:rPr>
              <a:t>3, 1, 0</a:t>
            </a:r>
            <a:endParaRPr lang="vi-VN" altLang="en-US" sz="4800" b="1" dirty="0">
              <a:solidFill>
                <a:srgbClr val="FF66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2437127" y="614367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0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  <p:pic>
        <p:nvPicPr>
          <p:cNvPr id="47" name="Picture 46" descr="powerpoint-07">
            <a:extLst>
              <a:ext uri="{FF2B5EF4-FFF2-40B4-BE49-F238E27FC236}">
                <a16:creationId xmlns:a16="http://schemas.microsoft.com/office/drawing/2014/main" xmlns="" id="{1CFAF667-8EF5-463A-B877-AAA350031A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304"/>
            <a:ext cx="12192000" cy="6417696"/>
          </a:xfrm>
        </p:spPr>
      </p:pic>
      <p:cxnSp>
        <p:nvCxnSpPr>
          <p:cNvPr id="3" name="Straight Connector 2"/>
          <p:cNvCxnSpPr/>
          <p:nvPr/>
        </p:nvCxnSpPr>
        <p:spPr>
          <a:xfrm>
            <a:off x="2588260" y="1355725"/>
            <a:ext cx="5334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281170" y="1223645"/>
            <a:ext cx="5096510" cy="501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98865" y="1978660"/>
            <a:ext cx="851535" cy="441960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588260" y="2959735"/>
            <a:ext cx="1043940" cy="1206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69350" y="3023870"/>
            <a:ext cx="608463" cy="533400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28585" y="3552190"/>
            <a:ext cx="1562100" cy="426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580631" y="4426276"/>
            <a:ext cx="757450" cy="2028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502015" y="4937760"/>
            <a:ext cx="789305" cy="231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3730" y="4237355"/>
            <a:ext cx="3707130" cy="2959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580640" y="1773555"/>
            <a:ext cx="4393565" cy="46609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831580" y="6073140"/>
            <a:ext cx="545910" cy="3048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 flipV="1">
            <a:off x="2522855" y="2810510"/>
            <a:ext cx="4393565" cy="46609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381250" y="6085840"/>
            <a:ext cx="4010660" cy="3695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381250" y="5708650"/>
            <a:ext cx="1013460" cy="6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27700" y="5471795"/>
            <a:ext cx="3707130" cy="2959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21280" y="1773555"/>
            <a:ext cx="1970405" cy="5930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30595" y="1827530"/>
            <a:ext cx="3379470" cy="412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78430" y="4740910"/>
            <a:ext cx="3416300" cy="347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39690" y="2819400"/>
            <a:ext cx="4227195" cy="3683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22855" y="3543300"/>
            <a:ext cx="3416300" cy="347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4" y="443533"/>
            <a:ext cx="10018426" cy="3810000"/>
          </a:xfrm>
        </p:spPr>
      </p:pic>
      <p:sp>
        <p:nvSpPr>
          <p:cNvPr id="3" name="TextBox 2"/>
          <p:cNvSpPr txBox="1"/>
          <p:nvPr/>
        </p:nvSpPr>
        <p:spPr>
          <a:xfrm>
            <a:off x="5072721" y="1606903"/>
            <a:ext cx="5080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9706" y="1606903"/>
            <a:ext cx="507999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2105" y="1606903"/>
            <a:ext cx="507998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52105" y="2991775"/>
            <a:ext cx="507998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2387" y="1606903"/>
            <a:ext cx="507998" cy="7815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8121" y="3001677"/>
            <a:ext cx="482600" cy="7815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39513" y="3001677"/>
            <a:ext cx="480872" cy="7815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6726" y="2991775"/>
            <a:ext cx="48087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5257800"/>
          </a:xfrm>
        </p:spPr>
      </p:pic>
      <p:sp>
        <p:nvSpPr>
          <p:cNvPr id="3" name="TextBox 2"/>
          <p:cNvSpPr txBox="1"/>
          <p:nvPr/>
        </p:nvSpPr>
        <p:spPr>
          <a:xfrm>
            <a:off x="4456136" y="3639185"/>
            <a:ext cx="5334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6430" y="4291945"/>
            <a:ext cx="5334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0004" y="4738965"/>
            <a:ext cx="183293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3, 6, 7, 9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40"/>
            <a:ext cx="12192000" cy="64242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t="8547" r="8951" b="12500"/>
          <a:stretch>
            <a:fillRect/>
          </a:stretch>
        </p:blipFill>
        <p:spPr>
          <a:xfrm>
            <a:off x="20638" y="434975"/>
            <a:ext cx="12171362" cy="3889375"/>
          </a:xfrm>
        </p:spPr>
      </p:pic>
      <p:sp>
        <p:nvSpPr>
          <p:cNvPr id="3" name="TextBox 2"/>
          <p:cNvSpPr txBox="1"/>
          <p:nvPr/>
        </p:nvSpPr>
        <p:spPr>
          <a:xfrm>
            <a:off x="2413635" y="1830840"/>
            <a:ext cx="68262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1837575"/>
            <a:ext cx="67691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8190" y="1854835"/>
            <a:ext cx="65024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86625" y="1854835"/>
            <a:ext cx="66167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3825" y="3177290"/>
            <a:ext cx="65532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3177675"/>
            <a:ext cx="68643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93400" y="3187950"/>
            <a:ext cx="715645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8295" y="3187950"/>
            <a:ext cx="67056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1635" y="3187950"/>
            <a:ext cx="66167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28026" y="1854835"/>
            <a:ext cx="98935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7" grpId="0" bldLvl="0" animBg="1"/>
      <p:bldP spid="8" grpId="0" bldLvl="0" animBg="1"/>
      <p:bldP spid="9" grpId="0" bldLvl="0" animBg="1"/>
      <p:bldP spid="10" grpId="0" animBg="1"/>
      <p:bldP spid="11" grpId="0" bldLvl="0" animBg="1"/>
      <p:bldP spid="12" grpId="0" bldLvl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88"/>
            <a:ext cx="12192000" cy="6450012"/>
          </a:xfr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642" y="516710"/>
            <a:ext cx="1066800" cy="1562100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5" y="6189369"/>
            <a:ext cx="3888419" cy="61837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14" y="6189369"/>
            <a:ext cx="3888419" cy="618374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14" y="6189369"/>
            <a:ext cx="3888419" cy="618374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5920" y="1688464"/>
            <a:ext cx="1621155" cy="1806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445" y="2296785"/>
            <a:ext cx="4572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90" y="2042160"/>
            <a:ext cx="1423670" cy="1007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1615" y="2214235"/>
            <a:ext cx="45720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6480" y="1012190"/>
            <a:ext cx="1621155" cy="1806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8145" y="1557020"/>
            <a:ext cx="45720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20" y="3049905"/>
            <a:ext cx="1423670" cy="1007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5185" y="3238831"/>
            <a:ext cx="457200" cy="5219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4780" y="3700780"/>
            <a:ext cx="1671320" cy="15728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59565" y="3849310"/>
            <a:ext cx="457200" cy="521970"/>
          </a:xfrm>
          <a:prstGeom prst="rect">
            <a:avLst/>
          </a:prstGeom>
          <a:solidFill>
            <a:srgbClr val="E7F0C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04A7653-4DCA-4611-AFF5-DE2637519BBF}"/>
              </a:ext>
            </a:extLst>
          </p:cNvPr>
          <p:cNvGrpSpPr/>
          <p:nvPr/>
        </p:nvGrpSpPr>
        <p:grpSpPr>
          <a:xfrm>
            <a:off x="3530600" y="4509135"/>
            <a:ext cx="1671320" cy="1572895"/>
            <a:chOff x="3530600" y="4509135"/>
            <a:chExt cx="1671320" cy="1572895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0600" y="4509135"/>
              <a:ext cx="1671320" cy="1572895"/>
            </a:xfrm>
            <a:prstGeom prst="rect">
              <a:avLst/>
            </a:prstGeom>
          </p:spPr>
        </p:pic>
        <p:sp>
          <p:nvSpPr>
            <p:cNvPr id="28" name="TextBox 2"/>
            <p:cNvSpPr txBox="1"/>
            <p:nvPr/>
          </p:nvSpPr>
          <p:spPr>
            <a:xfrm>
              <a:off x="4175760" y="4751733"/>
              <a:ext cx="381000" cy="5219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31E2E5-7ABF-4BC6-805D-AE7CD4CDC5AD}"/>
              </a:ext>
            </a:extLst>
          </p:cNvPr>
          <p:cNvGrpSpPr/>
          <p:nvPr/>
        </p:nvGrpSpPr>
        <p:grpSpPr>
          <a:xfrm>
            <a:off x="7099300" y="1187856"/>
            <a:ext cx="1423670" cy="1007745"/>
            <a:chOff x="7099300" y="1187856"/>
            <a:chExt cx="1423670" cy="1007745"/>
          </a:xfrm>
        </p:grpSpPr>
        <p:pic>
          <p:nvPicPr>
            <p:cNvPr id="29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300" y="1187856"/>
              <a:ext cx="1423670" cy="100774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4CE1A0B-C075-4D8F-B7C9-B503F8A6AB31}"/>
                </a:ext>
              </a:extLst>
            </p:cNvPr>
            <p:cNvSpPr txBox="1"/>
            <p:nvPr/>
          </p:nvSpPr>
          <p:spPr>
            <a:xfrm>
              <a:off x="7578407" y="1393507"/>
              <a:ext cx="465455" cy="5219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  <p:bldP spid="28" grpId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owerpoint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10474" y="848068"/>
            <a:ext cx="508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>
                <a:solidFill>
                  <a:srgbClr val="FF6600"/>
                </a:solidFill>
                <a:latin typeface="UTM Avo" panose="02040603050506020204" pitchFamily="18" charset="0"/>
              </a:rPr>
              <a:t>7, 8,….., 10</a:t>
            </a:r>
            <a:endParaRPr lang="vi-VN" altLang="en-US" sz="5335" b="1" dirty="0">
              <a:solidFill>
                <a:srgbClr val="FF66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</a:t>
                </a:r>
                <a:endParaRPr 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  <p:pic>
        <p:nvPicPr>
          <p:cNvPr id="40" name="Picture 39" descr="powerpoint-07">
            <a:extLst>
              <a:ext uri="{FF2B5EF4-FFF2-40B4-BE49-F238E27FC236}">
                <a16:creationId xmlns:a16="http://schemas.microsoft.com/office/drawing/2014/main" xmlns="" id="{730D76BA-A752-4F14-B8C1-E26D1D44C9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87331" y="395468"/>
            <a:ext cx="508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>
                <a:solidFill>
                  <a:srgbClr val="FF6600"/>
                </a:solidFill>
                <a:latin typeface="UTM Avo" panose="02040603050506020204" pitchFamily="18" charset="0"/>
              </a:rPr>
              <a:t>&gt;, &lt;, =</a:t>
            </a:r>
          </a:p>
          <a:p>
            <a:pPr algn="ctr"/>
            <a:r>
              <a:rPr lang="en-US" altLang="en-US" sz="5400" b="1">
                <a:solidFill>
                  <a:srgbClr val="FF6600"/>
                </a:solidFill>
                <a:latin typeface="UTM Avo" panose="02040603050506020204" pitchFamily="18" charset="0"/>
              </a:rPr>
              <a:t>5 ….. 5 + 1</a:t>
            </a:r>
            <a:endParaRPr lang="vi-VN" altLang="en-US" sz="5335" b="1" dirty="0">
              <a:solidFill>
                <a:srgbClr val="FF66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=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&gt;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400">
                    <a:solidFill>
                      <a:schemeClr val="bg1"/>
                    </a:solidFill>
                    <a:latin typeface="UTM Avo" panose="02040603050506020204" pitchFamily="18" charset="0"/>
                  </a:rPr>
                  <a:t>&lt;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  <p:pic>
        <p:nvPicPr>
          <p:cNvPr id="39" name="Picture 38" descr="powerpoint-07">
            <a:extLst>
              <a:ext uri="{FF2B5EF4-FFF2-40B4-BE49-F238E27FC236}">
                <a16:creationId xmlns:a16="http://schemas.microsoft.com/office/drawing/2014/main" xmlns="" id="{C87361EB-27EB-48E8-81DB-22C236F556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158</Words>
  <Application>Microsoft Office PowerPoint</Application>
  <PresentationFormat>Custom</PresentationFormat>
  <Paragraphs>58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UTM Avo</vt:lpstr>
      <vt:lpstr>Times New Roman</vt:lpstr>
      <vt:lpstr>Calibri</vt:lpstr>
      <vt:lpstr>Calibri Light</vt:lpstr>
      <vt:lpstr>Cambria Math</vt:lpstr>
      <vt:lpstr>Microsoft YaHei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73</cp:revision>
  <dcterms:created xsi:type="dcterms:W3CDTF">2021-11-01T08:16:00Z</dcterms:created>
  <dcterms:modified xsi:type="dcterms:W3CDTF">2025-05-06T02:03:33Z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CA9D81EBC88F4FE0A82236277C8B390C</vt:lpwstr>
  </property>
  <property fmtid="{D5CDD505-2E9C-101B-9397-08002B2CF9AE}" pid="3" name="KSOProductBuildVer">
    <vt:lpwstr>1033-11.2.0.11029</vt:lpwstr>
  </property>
</Properties>
</file>