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0"/>
  </p:notesMasterIdLst>
  <p:sldIdLst>
    <p:sldId id="267" r:id="rId2"/>
    <p:sldId id="442" r:id="rId3"/>
    <p:sldId id="441" r:id="rId4"/>
    <p:sldId id="445" r:id="rId5"/>
    <p:sldId id="447" r:id="rId6"/>
    <p:sldId id="443" r:id="rId7"/>
    <p:sldId id="444" r:id="rId8"/>
    <p:sldId id="270" r:id="rId9"/>
  </p:sldIdLst>
  <p:sldSz cx="12192000" cy="6858000"/>
  <p:notesSz cx="6858000" cy="9144000"/>
  <p:embeddedFontLst>
    <p:embeddedFont>
      <p:font typeface="Calibri Light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imSun" pitchFamily="2" charset="-122"/>
      <p:regular r:id="rId17"/>
    </p:embeddedFont>
    <p:embeddedFont>
      <p:font typeface="Cambria Math" pitchFamily="18" charset="0"/>
      <p:regular r:id="rId18"/>
    </p:embeddedFont>
    <p:embeddedFont>
      <p:font typeface="UTM Avo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6AC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60" d="100"/>
          <a:sy n="60" d="100"/>
        </p:scale>
        <p:origin x="-7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1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123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83" r:id="rId7"/>
    <p:sldLayoutId id="214748374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25" y="1715136"/>
            <a:ext cx="11858750" cy="1082675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 </a:t>
            </a:r>
            <a:r>
              <a:rPr lang="vi-VN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33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97811"/>
            <a:ext cx="12351026" cy="1655445"/>
          </a:xfrm>
        </p:spPr>
        <p:txBody>
          <a:bodyPr>
            <a:norm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69 </a:t>
            </a:r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: E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m ôn lại những gì đã học</a:t>
            </a:r>
            <a:endParaRPr lang="vi-V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0306" y="618736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0DE37E-7A88-4437-BFA9-ABF84E9C6556}"/>
              </a:ext>
            </a:extLst>
          </p:cNvPr>
          <p:cNvSpPr/>
          <p:nvPr/>
        </p:nvSpPr>
        <p:spPr>
          <a:xfrm>
            <a:off x="9954833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75"/>
            <a:ext cx="12192000" cy="64230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1" t="10613" r="57010" b="67120"/>
          <a:stretch>
            <a:fillRect/>
          </a:stretch>
        </p:blipFill>
        <p:spPr>
          <a:xfrm>
            <a:off x="1971675" y="1449070"/>
            <a:ext cx="2977515" cy="261810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 t="10341" r="25774" b="67104"/>
          <a:stretch>
            <a:fillRect/>
          </a:stretch>
        </p:blipFill>
        <p:spPr>
          <a:xfrm>
            <a:off x="6810375" y="1206500"/>
            <a:ext cx="3059430" cy="26187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78435" y="561340"/>
            <a:ext cx="686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a. Đồng hồ nào chỉ 3 giờ? 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5145"/>
            <a:ext cx="12192000" cy="39135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25" y="354330"/>
            <a:ext cx="1870075" cy="18700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380000">
            <a:off x="5276850" y="1850390"/>
            <a:ext cx="1638300" cy="57086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rcRect t="2496" r="69101" b="16226"/>
          <a:stretch>
            <a:fillRect/>
          </a:stretch>
        </p:blipFill>
        <p:spPr>
          <a:xfrm>
            <a:off x="2558415" y="1712595"/>
            <a:ext cx="2827020" cy="282892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670675" y="1694815"/>
            <a:ext cx="2980055" cy="284670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5016"/>
            <a:ext cx="12192000" cy="37757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0" y="510600"/>
            <a:ext cx="1210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b. Quay kim trên mặt đồng hồ để đồng hồ chỉ  2 giờ, 11 giờ</a:t>
            </a:r>
            <a:endParaRPr lang="vi-VN" altLang="en-US" sz="2800">
              <a:solidFill>
                <a:srgbClr val="0070C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02610" y="1095375"/>
            <a:ext cx="1703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 giờ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308850" y="1095375"/>
            <a:ext cx="1703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11 giờ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4302"/>
          <a:stretch/>
        </p:blipFill>
        <p:spPr>
          <a:xfrm>
            <a:off x="0" y="1352007"/>
            <a:ext cx="6095999" cy="5251392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04" y="2904932"/>
            <a:ext cx="4086860" cy="28409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41564" y="4064442"/>
            <a:ext cx="13252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tư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/>
          <a:srcRect r="9627"/>
          <a:stretch/>
        </p:blipFill>
        <p:spPr>
          <a:xfrm>
            <a:off x="5446641" y="4692015"/>
            <a:ext cx="6744723" cy="28409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753736" y="5851525"/>
            <a:ext cx="3569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ba tuần sau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999C639D-8CD6-4F95-B2C4-C66BFE4B7216}"/>
              </a:ext>
            </a:extLst>
          </p:cNvPr>
          <p:cNvSpPr txBox="1"/>
          <p:nvPr/>
        </p:nvSpPr>
        <p:spPr>
          <a:xfrm>
            <a:off x="0" y="510600"/>
            <a:ext cx="1210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Đọc tờ lịch dưới đây rồi trả lời các câu hỏi:</a:t>
            </a:r>
            <a:endParaRPr lang="vi-VN" altLang="en-US" sz="2800">
              <a:solidFill>
                <a:srgbClr val="0070C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5" y="418944"/>
            <a:ext cx="10818109" cy="6452308"/>
          </a:xfrm>
        </p:spPr>
      </p:pic>
      <p:sp>
        <p:nvSpPr>
          <p:cNvPr id="3" name="TextBox 2"/>
          <p:cNvSpPr txBox="1"/>
          <p:nvPr/>
        </p:nvSpPr>
        <p:spPr>
          <a:xfrm>
            <a:off x="4788377" y="267589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4152" y="267589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364" y="2673585"/>
            <a:ext cx="533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1159" y="2673585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6229" y="349526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8735"/>
            <a:ext cx="12192000" cy="198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198" r="13201" b="5870"/>
          <a:stretch>
            <a:fillRect/>
          </a:stretch>
        </p:blipFill>
        <p:spPr>
          <a:xfrm>
            <a:off x="0" y="440773"/>
            <a:ext cx="12192000" cy="6403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74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 Light</vt:lpstr>
      <vt:lpstr>Times New Roman</vt:lpstr>
      <vt:lpstr>Calibri</vt:lpstr>
      <vt:lpstr>SimSun</vt:lpstr>
      <vt:lpstr>Cambria Math</vt:lpstr>
      <vt:lpstr>UTM Avo</vt:lpstr>
      <vt:lpstr>1_Office Theme</vt:lpstr>
      <vt:lpstr>Tuần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69</cp:revision>
  <dcterms:created xsi:type="dcterms:W3CDTF">2021-11-01T08:16:00Z</dcterms:created>
  <dcterms:modified xsi:type="dcterms:W3CDTF">2025-05-06T02:17:02Z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B5581AD961EE4B74A13E78ED8492E63A</vt:lpwstr>
  </property>
  <property fmtid="{D5CDD505-2E9C-101B-9397-08002B2CF9AE}" pid="3" name="KSOProductBuildVer">
    <vt:lpwstr>1033-11.2.0.11029</vt:lpwstr>
  </property>
</Properties>
</file>