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1462" r:id="rId2"/>
    <p:sldId id="285" r:id="rId3"/>
    <p:sldId id="1450" r:id="rId4"/>
    <p:sldId id="1452" r:id="rId5"/>
    <p:sldId id="1453" r:id="rId6"/>
    <p:sldId id="1455" r:id="rId7"/>
    <p:sldId id="287" r:id="rId8"/>
    <p:sldId id="276" r:id="rId9"/>
    <p:sldId id="289" r:id="rId10"/>
    <p:sldId id="1454" r:id="rId11"/>
    <p:sldId id="1457" r:id="rId12"/>
    <p:sldId id="1458" r:id="rId13"/>
    <p:sldId id="1459" r:id="rId14"/>
    <p:sldId id="283" r:id="rId15"/>
    <p:sldId id="281" r:id="rId16"/>
    <p:sldId id="1460" r:id="rId17"/>
    <p:sldId id="1461" r:id="rId18"/>
    <p:sldId id="14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26"/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0167" autoAdjust="0"/>
  </p:normalViewPr>
  <p:slideViewPr>
    <p:cSldViewPr snapToGrid="0">
      <p:cViewPr varScale="1">
        <p:scale>
          <a:sx n="66" d="100"/>
          <a:sy n="66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2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06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31628" y="1875530"/>
            <a:ext cx="815800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U, 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233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1199057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 li 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3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5 ô li</a:t>
            </a:r>
          </a:p>
        </p:txBody>
      </p:sp>
    </p:spTree>
    <p:extLst>
      <p:ext uri="{BB962C8B-B14F-4D97-AF65-F5344CB8AC3E}">
        <p14:creationId xmlns:p14="http://schemas.microsoft.com/office/powerpoint/2010/main" val="3990377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3068130-9CAB-473A-853E-3060923A2C0B}"/>
              </a:ext>
            </a:extLst>
          </p:cNvPr>
          <p:cNvSpPr/>
          <p:nvPr/>
        </p:nvSpPr>
        <p:spPr>
          <a:xfrm>
            <a:off x="0" y="262805"/>
            <a:ext cx="1013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Cao 2 ô li 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37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86347" y="18336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7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8FFFC9-D14C-442F-B2FD-CBAB2DB1E318}"/>
                </a:ext>
              </a:extLst>
            </p:cNvPr>
            <p:cNvSpPr txBox="1"/>
            <p:nvPr/>
          </p:nvSpPr>
          <p:spPr>
            <a:xfrm>
              <a:off x="928018" y="2238525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Uốn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cây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từ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</a:t>
              </a:r>
              <a:r>
                <a:rPr lang="vi-VN" sz="3600" b="1" dirty="0">
                  <a:latin typeface="HP001 4 hàng" panose="020B0603050302020204" pitchFamily="34" charset="0"/>
                </a:rPr>
                <a:t>ư</a:t>
              </a:r>
              <a:r>
                <a:rPr lang="en-US" sz="3600" b="1" dirty="0">
                  <a:latin typeface="HP001 4 hàng" panose="020B0603050302020204" pitchFamily="34" charset="0"/>
                </a:rPr>
                <a:t>ở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còn</a:t>
              </a:r>
              <a:r>
                <a:rPr lang="en-US" sz="3600" b="1" dirty="0">
                  <a:latin typeface="HP001 4 hàng" panose="020B0603050302020204" pitchFamily="34" charset="0"/>
                </a:rPr>
                <a:t> non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xmlns="" id="{DA592BCE-374B-4C62-93C3-F3E273CAF377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u, y, 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xmlns="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xmlns="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xmlns="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4728076F-6F1A-495C-BC51-A629138E6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497479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791124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7D901AD0-86AA-46E8-8834-5CBE1B9E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427" y="1675911"/>
            <a:ext cx="1531182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Ư</a:t>
            </a:r>
            <a:r>
              <a:rPr kumimoji="0" lang="en-US" sz="7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768" y="3214490"/>
            <a:ext cx="9170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18D756-C254-4AC0-86B6-8A86E05A64A5}"/>
              </a:ext>
            </a:extLst>
          </p:cNvPr>
          <p:cNvGrpSpPr/>
          <p:nvPr/>
        </p:nvGrpSpPr>
        <p:grpSpPr>
          <a:xfrm>
            <a:off x="2267610" y="871171"/>
            <a:ext cx="7128638" cy="5456057"/>
            <a:chOff x="1143000" y="123827"/>
            <a:chExt cx="7216775" cy="6505577"/>
          </a:xfrm>
        </p:grpSpPr>
        <p:pic>
          <p:nvPicPr>
            <p:cNvPr id="5" name="Picture 73" descr="a.png">
              <a:extLst>
                <a:ext uri="{FF2B5EF4-FFF2-40B4-BE49-F238E27FC236}">
                  <a16:creationId xmlns:a16="http://schemas.microsoft.com/office/drawing/2014/main" xmlns="" id="{FAA27CE0-932B-4769-8475-8ED63FD2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xmlns="" id="{594CD344-CD77-45A4-829F-5A5793E7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xmlns="" id="{681C02DE-CE4A-476F-9A9C-6DFA60DF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xmlns="" id="{1CB43454-B7CD-4ACC-9A72-BE02BBACC288}"/>
              </a:ext>
            </a:extLst>
          </p:cNvPr>
          <p:cNvSpPr/>
          <p:nvPr/>
        </p:nvSpPr>
        <p:spPr>
          <a:xfrm>
            <a:off x="155155" y="125215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EE9178C3-EB33-4D7F-8648-D8ECC5BD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0" y="3861980"/>
            <a:ext cx="91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A3877BD0-D94E-422A-A523-A4117A27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1340122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d</a:t>
            </a:r>
            <a:r>
              <a:rPr lang="en-US" sz="2800" b="1" noProof="0" dirty="0">
                <a:solidFill>
                  <a:srgbClr val="0000FF"/>
                </a:solidFill>
                <a:latin typeface="HP001 4 hàng" panose="020B0603050302020204" pitchFamily="34" charset="0"/>
              </a:rPr>
              <a:t>ỗ </a:t>
            </a:r>
            <a:r>
              <a:rPr lang="en-US" sz="2800" b="1" noProof="0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6719C393-C5CF-4A8F-9326-6A2F4B55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789" y="2543079"/>
            <a:ext cx="27497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7B9A644F-219E-4737-A037-C614AA42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13" y="3775437"/>
            <a:ext cx="5083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Uốn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thửa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non.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94950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427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73647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4006746" y="1920023"/>
            <a:ext cx="8185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4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6814840" y="3107216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ô 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C7B9D2-93E4-46A6-9CEC-54466EB4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" y="998516"/>
            <a:ext cx="3986006" cy="39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7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37C079-AA05-4916-AC9E-A5FC43F27E54}"/>
              </a:ext>
            </a:extLst>
          </p:cNvPr>
          <p:cNvSpPr/>
          <p:nvPr/>
        </p:nvSpPr>
        <p:spPr>
          <a:xfrm>
            <a:off x="4577550" y="2405636"/>
            <a:ext cx="8203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40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TM Avo" panose="02040603050506020204" pitchFamily="18" charset="0"/>
              </a:rPr>
              <a:t> ô li?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5940BC6-54D4-4F5A-AC0E-A0C5FAFD2EBF}"/>
              </a:ext>
            </a:extLst>
          </p:cNvPr>
          <p:cNvSpPr/>
          <p:nvPr/>
        </p:nvSpPr>
        <p:spPr>
          <a:xfrm>
            <a:off x="7254735" y="3506078"/>
            <a:ext cx="2585545" cy="769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ô li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rưỡi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73" descr="a.png">
            <a:extLst>
              <a:ext uri="{FF2B5EF4-FFF2-40B4-BE49-F238E27FC236}">
                <a16:creationId xmlns:a16="http://schemas.microsoft.com/office/drawing/2014/main" xmlns="" id="{06E61571-3075-49E2-9B82-AF8FD0B5B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8702" b="33172"/>
          <a:stretch/>
        </p:blipFill>
        <p:spPr bwMode="auto">
          <a:xfrm>
            <a:off x="146850" y="1320583"/>
            <a:ext cx="4109464" cy="40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039318-81E4-49CE-8758-C59970E9DAE2}"/>
              </a:ext>
            </a:extLst>
          </p:cNvPr>
          <p:cNvSpPr txBox="1"/>
          <p:nvPr/>
        </p:nvSpPr>
        <p:spPr>
          <a:xfrm>
            <a:off x="429450" y="2135179"/>
            <a:ext cx="1574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HP001 4 hàng" panose="020B06030503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178108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xmlns="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xmlns="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xmlns="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81A3FD-18B4-4C5E-9129-7D99014BD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11" y="780901"/>
            <a:ext cx="407670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650FE-3156-4B16-AA6C-42DD06EC0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80901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U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0" y="2116205"/>
            <a:ext cx="467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67381EAD-92E0-4DF8-899B-FA3C389B37FA}"/>
              </a:ext>
            </a:extLst>
          </p:cNvPr>
          <p:cNvSpPr/>
          <p:nvPr/>
        </p:nvSpPr>
        <p:spPr>
          <a:xfrm>
            <a:off x="570062" y="2813370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599019" y="3662778"/>
            <a:ext cx="559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53CFA4-F485-4012-BA70-F7EE92CA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13" y="1051012"/>
            <a:ext cx="4076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95C851-AD88-4505-9534-1A28E93EDB5D}"/>
              </a:ext>
            </a:extLst>
          </p:cNvPr>
          <p:cNvSpPr txBox="1"/>
          <p:nvPr/>
        </p:nvSpPr>
        <p:spPr>
          <a:xfrm>
            <a:off x="4336720" y="31391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Ư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Ă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85828243-D5B9-484E-B41A-23614E626FAE}"/>
              </a:ext>
            </a:extLst>
          </p:cNvPr>
          <p:cNvSpPr/>
          <p:nvPr/>
        </p:nvSpPr>
        <p:spPr>
          <a:xfrm>
            <a:off x="633988" y="1322580"/>
            <a:ext cx="5496981" cy="1668604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FF1A0A-E421-4264-B7F2-15C37796F5BB}"/>
              </a:ext>
            </a:extLst>
          </p:cNvPr>
          <p:cNvSpPr txBox="1"/>
          <p:nvPr/>
        </p:nvSpPr>
        <p:spPr>
          <a:xfrm>
            <a:off x="860275" y="3493280"/>
            <a:ext cx="5496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* 2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U.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B18EC0-4F8F-4AB7-9DC6-7FD891D6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87" y="1216566"/>
            <a:ext cx="41272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282</Words>
  <Application>Microsoft Office PowerPoint</Application>
  <PresentationFormat>Custom</PresentationFormat>
  <Paragraphs>54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74</cp:revision>
  <dcterms:created xsi:type="dcterms:W3CDTF">2021-11-01T08:16:43Z</dcterms:created>
  <dcterms:modified xsi:type="dcterms:W3CDTF">2025-05-06T01:59:12Z</dcterms:modified>
</cp:coreProperties>
</file>