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18" r:id="rId2"/>
    <p:sldId id="277" r:id="rId3"/>
    <p:sldId id="380" r:id="rId4"/>
    <p:sldId id="382" r:id="rId5"/>
    <p:sldId id="333" r:id="rId6"/>
    <p:sldId id="315" r:id="rId7"/>
    <p:sldId id="415" r:id="rId8"/>
    <p:sldId id="262" r:id="rId9"/>
    <p:sldId id="263" r:id="rId10"/>
    <p:sldId id="266" r:id="rId11"/>
    <p:sldId id="264" r:id="rId12"/>
    <p:sldId id="265" r:id="rId13"/>
    <p:sldId id="412" r:id="rId14"/>
    <p:sldId id="417" r:id="rId15"/>
    <p:sldId id="405" r:id="rId16"/>
    <p:sldId id="279" r:id="rId17"/>
    <p:sldId id="290" r:id="rId18"/>
    <p:sldId id="419" r:id="rId19"/>
  </p:sldIdLst>
  <p:sldSz cx="12192000" cy="6858000"/>
  <p:notesSz cx="6858000" cy="9144000"/>
  <p:embeddedFontLst>
    <p:embeddedFont>
      <p:font typeface="UTM Avo" pitchFamily="18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.VnAristote" pitchFamily="34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840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4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80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254672" y="1875530"/>
            <a:ext cx="8311891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Hai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24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40" y="751122"/>
            <a:ext cx="8473519" cy="57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41" y="616051"/>
            <a:ext cx="8908718" cy="58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39" y="739633"/>
            <a:ext cx="8517121" cy="55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4264589" y="2591328"/>
            <a:ext cx="8029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BAB0B-55E5-47D5-AF8D-9C729FD94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3" y="423746"/>
            <a:ext cx="5977053" cy="6434254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3936CFBF-7EA7-4871-BB93-FBE7D07C4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752" y="747626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62888" y="206722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Tiêu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582996"/>
            <a:ext cx="3336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333292"/>
            <a:ext cx="52357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4132" y="5083588"/>
            <a:ext cx="27606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2915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42769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125528" y="2866455"/>
            <a:ext cx="4655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3769554" y="262470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569387" y="755861"/>
            <a:ext cx="11053226" cy="562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08EB59-562D-496F-A053-8F68737E8DF8}"/>
              </a:ext>
            </a:extLst>
          </p:cNvPr>
          <p:cNvSpPr txBox="1"/>
          <p:nvPr/>
        </p:nvSpPr>
        <p:spPr>
          <a:xfrm>
            <a:off x="3966516" y="3568170"/>
            <a:ext cx="527633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Trả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lời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câu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hỏi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theo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tranh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263728-7233-4526-AD76-59179D54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31" y="541500"/>
            <a:ext cx="8839337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64" y="792673"/>
            <a:ext cx="8286271" cy="56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348" y="655087"/>
            <a:ext cx="9101304" cy="58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67</Words>
  <Application>Microsoft Office PowerPoint</Application>
  <PresentationFormat>Custom</PresentationFormat>
  <Paragraphs>19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UTM Avo</vt:lpstr>
      <vt:lpstr>宋体</vt:lpstr>
      <vt:lpstr>Lato Regular</vt:lpstr>
      <vt:lpstr>字魂7号-温暖童稚体</vt:lpstr>
      <vt:lpstr>Calibri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125</cp:revision>
  <dcterms:created xsi:type="dcterms:W3CDTF">2021-11-01T08:16:43Z</dcterms:created>
  <dcterms:modified xsi:type="dcterms:W3CDTF">2025-05-06T01:58:46Z</dcterms:modified>
</cp:coreProperties>
</file>