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08" r:id="rId2"/>
  </p:sldMasterIdLst>
  <p:notesMasterIdLst>
    <p:notesMasterId r:id="rId15"/>
  </p:notesMasterIdLst>
  <p:sldIdLst>
    <p:sldId id="1452" r:id="rId3"/>
    <p:sldId id="428" r:id="rId4"/>
    <p:sldId id="285" r:id="rId5"/>
    <p:sldId id="429" r:id="rId6"/>
    <p:sldId id="433" r:id="rId7"/>
    <p:sldId id="434" r:id="rId8"/>
    <p:sldId id="435" r:id="rId9"/>
    <p:sldId id="437" r:id="rId10"/>
    <p:sldId id="438" r:id="rId11"/>
    <p:sldId id="1451" r:id="rId12"/>
    <p:sldId id="308" r:id="rId13"/>
    <p:sldId id="1453" r:id="rId14"/>
  </p:sldIdLst>
  <p:sldSz cx="12192000" cy="6858000"/>
  <p:notesSz cx="6858000" cy="9144000"/>
  <p:embeddedFontLst>
    <p:embeddedFont>
      <p:font typeface="UTM Avo" pitchFamily="18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>
        <p:scale>
          <a:sx n="50" d="100"/>
          <a:sy n="50" d="100"/>
        </p:scale>
        <p:origin x="-112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8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9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14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13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442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27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0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468019" y="1835323"/>
            <a:ext cx="1156278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025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DCEB1C9-A1CC-4024-B552-E6337B7FF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F22641-6A71-4E47-A3F3-6F89888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" y="-386499"/>
            <a:ext cx="119219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4A57CE-B9B9-46E7-9D62-488C8E929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4" r="30040" b="50000"/>
          <a:stretch/>
        </p:blipFill>
        <p:spPr>
          <a:xfrm>
            <a:off x="1062608" y="2660903"/>
            <a:ext cx="9047608" cy="9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01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01"/>
            <a:ext cx="1156668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8A64BC-4ED4-470C-8FF6-632840BE326A}"/>
              </a:ext>
            </a:extLst>
          </p:cNvPr>
          <p:cNvSpPr txBox="1"/>
          <p:nvPr/>
        </p:nvSpPr>
        <p:spPr>
          <a:xfrm>
            <a:off x="4512305" y="2707370"/>
            <a:ext cx="34788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Chuẩn</a:t>
            </a:r>
            <a:r>
              <a:rPr lang="en-US" sz="5400" dirty="0">
                <a:solidFill>
                  <a:srgbClr val="FF0000"/>
                </a:solidFill>
                <a:latin typeface="UTM Avo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  <a:cs typeface="Arial"/>
                <a:sym typeface="Arial"/>
              </a:rPr>
              <a:t>bị</a:t>
            </a:r>
            <a:r>
              <a:rPr lang="en-US" sz="5400" dirty="0">
                <a:solidFill>
                  <a:srgbClr val="FF0000"/>
                </a:solidFill>
                <a:latin typeface="UTM Avo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  <a:cs typeface="Arial"/>
                <a:sym typeface="Arial"/>
              </a:rPr>
              <a:t>tr</a:t>
            </a:r>
            <a:r>
              <a:rPr lang="vi-VN" sz="5400" dirty="0">
                <a:solidFill>
                  <a:srgbClr val="FF0000"/>
                </a:solidFill>
                <a:latin typeface="UTM Avo"/>
                <a:cs typeface="Arial"/>
                <a:sym typeface="Arial"/>
              </a:rPr>
              <a:t>ư</a:t>
            </a:r>
            <a:r>
              <a:rPr lang="en-US" sz="5400" dirty="0">
                <a:solidFill>
                  <a:srgbClr val="FF0000"/>
                </a:solidFill>
                <a:latin typeface="UTM Avo"/>
                <a:cs typeface="Arial"/>
                <a:sym typeface="Arial"/>
              </a:rPr>
              <a:t>ng </a:t>
            </a:r>
            <a:r>
              <a:rPr lang="en-US" sz="5400" dirty="0" err="1">
                <a:solidFill>
                  <a:srgbClr val="FF0000"/>
                </a:solidFill>
                <a:latin typeface="UTM Avo"/>
                <a:cs typeface="Arial"/>
                <a:sym typeface="Arial"/>
              </a:rPr>
              <a:t>bày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2915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03517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6F9297-6D24-4BD6-9FE5-89C1B12F54E1}"/>
              </a:ext>
            </a:extLst>
          </p:cNvPr>
          <p:cNvSpPr/>
          <p:nvPr/>
        </p:nvSpPr>
        <p:spPr>
          <a:xfrm>
            <a:off x="1371600" y="147484"/>
            <a:ext cx="7123471" cy="1135626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BB733D4E-4544-488E-9A11-692B3819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861" r="80949" b="84808"/>
          <a:stretch/>
        </p:blipFill>
        <p:spPr>
          <a:xfrm>
            <a:off x="4039525" y="1617785"/>
            <a:ext cx="4112949" cy="2841674"/>
          </a:xfrm>
          <a:prstGeom prst="ellipse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5A85200D-2607-4A7E-94E8-598387C98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>
            <a:off x="4112635" y="460206"/>
            <a:ext cx="1641400" cy="1980486"/>
          </a:xfrm>
          <a:prstGeom prst="rect">
            <a:avLst/>
          </a:prstGeom>
        </p:spPr>
      </p:pic>
      <p:pic>
        <p:nvPicPr>
          <p:cNvPr id="1026" name="Picture 2" descr="Con làm thiệp tặng mẹ yêu nhân ngày 20-10 cùng trung tâm Khoa Trí - anh ngữ  Smart Learn">
            <a:extLst>
              <a:ext uri="{FF2B5EF4-FFF2-40B4-BE49-F238E27FC236}">
                <a16:creationId xmlns:a16="http://schemas.microsoft.com/office/drawing/2014/main" xmlns="" id="{826E4996-F32D-4DE2-9A77-30AB6F1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9" y="376558"/>
            <a:ext cx="3309937" cy="248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6168389-6203-48D1-9DFE-A2B889B3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95">
            <a:off x="499294" y="3689744"/>
            <a:ext cx="3592286" cy="240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E68037C3-7B73-485C-9F45-844E24773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V="1">
            <a:off x="4140917" y="3847317"/>
            <a:ext cx="1641400" cy="1980486"/>
          </a:xfrm>
          <a:prstGeom prst="rect">
            <a:avLst/>
          </a:prstGeom>
        </p:spPr>
      </p:pic>
      <p:pic>
        <p:nvPicPr>
          <p:cNvPr id="1030" name="Picture 6" descr="IMG_6941">
            <a:extLst>
              <a:ext uri="{FF2B5EF4-FFF2-40B4-BE49-F238E27FC236}">
                <a16:creationId xmlns:a16="http://schemas.microsoft.com/office/drawing/2014/main" xmlns="" id="{05D8058E-369B-4F09-9D38-994A95A7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728">
            <a:off x="8330820" y="481780"/>
            <a:ext cx="3379437" cy="225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1A8961F8-FBF2-44F5-9DA2-B21087339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H="1">
            <a:off x="6587192" y="358389"/>
            <a:ext cx="1641400" cy="198048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64F43A1A-7D9D-4EC9-860B-9F212A0E1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 flipH="1" flipV="1">
            <a:off x="6108402" y="3899892"/>
            <a:ext cx="1641400" cy="198048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23C48D4-FE2E-43CE-9044-8C7C8143D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31534"/>
          <a:stretch/>
        </p:blipFill>
        <p:spPr bwMode="auto">
          <a:xfrm>
            <a:off x="7922437" y="3632762"/>
            <a:ext cx="3932819" cy="240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21B331-A4D7-43CF-888C-8E2362C14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0AC7F4-49B1-447B-BE95-205D8E52F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7" t="-2518" r="1507" b="17820"/>
          <a:stretch/>
        </p:blipFill>
        <p:spPr>
          <a:xfrm>
            <a:off x="575033" y="-490194"/>
            <a:ext cx="10633435" cy="62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xmlns="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08" y="-131536"/>
            <a:ext cx="6978183" cy="6487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D7B6ED-B80E-4FAE-B5E4-FE870898812B}"/>
              </a:ext>
            </a:extLst>
          </p:cNvPr>
          <p:cNvSpPr txBox="1"/>
          <p:nvPr/>
        </p:nvSpPr>
        <p:spPr>
          <a:xfrm>
            <a:off x="2606907" y="1405228"/>
            <a:ext cx="6978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Các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đã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tấm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ảnh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cho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mình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</a:t>
            </a:r>
            <a:r>
              <a:rPr lang="vi-VN" sz="4000" dirty="0">
                <a:solidFill>
                  <a:schemeClr val="accent2"/>
                </a:solidFill>
                <a:latin typeface="UTM Avo" panose="02040603050506020204" pitchFamily="18" charset="0"/>
              </a:rPr>
              <a:t>ư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a?</a:t>
            </a:r>
          </a:p>
        </p:txBody>
      </p:sp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58546" y="-5613727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23B86B-CF02-421F-968F-8980D7BF4AE4}"/>
              </a:ext>
            </a:extLst>
          </p:cNvPr>
          <p:cNvSpPr txBox="1"/>
          <p:nvPr/>
        </p:nvSpPr>
        <p:spPr>
          <a:xfrm>
            <a:off x="1322720" y="575035"/>
            <a:ext cx="6704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tự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vẽ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chuẩn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nhé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722DFB-208D-4C94-8B07-570CFB05B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7" t="44725" r="1507" b="17819"/>
          <a:stretch/>
        </p:blipFill>
        <p:spPr>
          <a:xfrm>
            <a:off x="282804" y="2484258"/>
            <a:ext cx="10874171" cy="27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733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2FB19D-938C-4D21-B895-89461DBFF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7045" r="9667" b="6517"/>
          <a:stretch/>
        </p:blipFill>
        <p:spPr>
          <a:xfrm>
            <a:off x="1589987" y="0"/>
            <a:ext cx="9012025" cy="61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00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Kids in Art Class stock vector. Illustration of kindergarden - 72198743">
            <a:extLst>
              <a:ext uri="{FF2B5EF4-FFF2-40B4-BE49-F238E27FC236}">
                <a16:creationId xmlns:a16="http://schemas.microsoft.com/office/drawing/2014/main" xmlns="" id="{6C6FB235-4425-4221-BB5B-5AF4973EE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/>
        </p:blipFill>
        <p:spPr bwMode="auto">
          <a:xfrm>
            <a:off x="-1" y="3009900"/>
            <a:ext cx="6858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ds in Art Class stock vector. Illustration of kindergarden - 72198743">
            <a:extLst>
              <a:ext uri="{FF2B5EF4-FFF2-40B4-BE49-F238E27FC236}">
                <a16:creationId xmlns:a16="http://schemas.microsoft.com/office/drawing/2014/main" xmlns="" id="{9C4E1713-F60E-449A-9FEC-F975EC40D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r="24444" b="4630"/>
          <a:stretch/>
        </p:blipFill>
        <p:spPr bwMode="auto">
          <a:xfrm>
            <a:off x="6858000" y="3683000"/>
            <a:ext cx="53340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xmlns="" id="{2024CCC1-44FE-40EE-AD5D-BF56AFAD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2606908" y="-131536"/>
            <a:ext cx="6978183" cy="391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254379-4640-431F-AF52-DBB73F5118B8}"/>
              </a:ext>
            </a:extLst>
          </p:cNvPr>
          <p:cNvSpPr txBox="1"/>
          <p:nvPr/>
        </p:nvSpPr>
        <p:spPr>
          <a:xfrm>
            <a:off x="2963517" y="1114879"/>
            <a:ext cx="6264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UTM Avo" panose="02040603050506020204" pitchFamily="18" charset="0"/>
              </a:rPr>
              <a:t>Dán</a:t>
            </a:r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Avo" panose="02040603050506020204" pitchFamily="18" charset="0"/>
              </a:rPr>
              <a:t>ảnh</a:t>
            </a:r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Avo" panose="02040603050506020204" pitchFamily="18" charset="0"/>
              </a:rPr>
              <a:t>và</a:t>
            </a:r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Avo" panose="02040603050506020204" pitchFamily="18" charset="0"/>
              </a:rPr>
              <a:t>viết</a:t>
            </a:r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Avo" panose="02040603050506020204" pitchFamily="18" charset="0"/>
              </a:rPr>
              <a:t>lời</a:t>
            </a:r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800" err="1">
                <a:solidFill>
                  <a:schemeClr val="accent2"/>
                </a:solidFill>
                <a:latin typeface="UTM Avo" panose="02040603050506020204" pitchFamily="18" charset="0"/>
              </a:rPr>
              <a:t>giới</a:t>
            </a:r>
            <a:r>
              <a:rPr lang="en-US" sz="4800">
                <a:solidFill>
                  <a:schemeClr val="accent2"/>
                </a:solidFill>
                <a:latin typeface="UTM Avo" panose="02040603050506020204" pitchFamily="18" charset="0"/>
              </a:rPr>
              <a:t> thiệu.</a:t>
            </a:r>
            <a:endParaRPr lang="en-US" sz="48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xmlns="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68C944-163A-494A-A331-B9693BEFF693}"/>
              </a:ext>
            </a:extLst>
          </p:cNvPr>
          <p:cNvSpPr txBox="1"/>
          <p:nvPr/>
        </p:nvSpPr>
        <p:spPr>
          <a:xfrm>
            <a:off x="4377271" y="1513980"/>
            <a:ext cx="3219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Chia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sẻ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err="1">
                <a:solidFill>
                  <a:srgbClr val="FF7707"/>
                </a:solidFill>
                <a:latin typeface="UTM Avo" panose="02040603050506020204" pitchFamily="18" charset="0"/>
              </a:rPr>
              <a:t>trước</a:t>
            </a:r>
            <a:r>
              <a:rPr lang="en-US" sz="4800">
                <a:solidFill>
                  <a:srgbClr val="FF7707"/>
                </a:solidFill>
                <a:latin typeface="UTM Avo" panose="02040603050506020204" pitchFamily="18" charset="0"/>
              </a:rPr>
              <a:t> lớp! 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72</Words>
  <Application>Microsoft Office PowerPoint</Application>
  <PresentationFormat>Custom</PresentationFormat>
  <Paragraphs>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UTM Avo</vt:lpstr>
      <vt:lpstr>宋体</vt:lpstr>
      <vt:lpstr>Calibri</vt:lpstr>
      <vt:lpstr>HOC10 TEMPLATE (1)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99</cp:revision>
  <dcterms:created xsi:type="dcterms:W3CDTF">2021-11-01T08:16:43Z</dcterms:created>
  <dcterms:modified xsi:type="dcterms:W3CDTF">2025-05-06T02:06:28Z</dcterms:modified>
</cp:coreProperties>
</file>