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82" r:id="rId9"/>
    <p:sldId id="286" r:id="rId10"/>
    <p:sldId id="287" r:id="rId11"/>
    <p:sldId id="283" r:id="rId12"/>
    <p:sldId id="265" r:id="rId13"/>
    <p:sldId id="271" r:id="rId14"/>
    <p:sldId id="272" r:id="rId15"/>
    <p:sldId id="288" r:id="rId16"/>
    <p:sldId id="289" r:id="rId17"/>
    <p:sldId id="290" r:id="rId18"/>
    <p:sldId id="273" r:id="rId19"/>
    <p:sldId id="275" r:id="rId20"/>
  </p:sldIdLst>
  <p:sldSz cx="12192000" cy="6858000"/>
  <p:notesSz cx="6858000" cy="9144000"/>
  <p:embeddedFontLst>
    <p:embeddedFont>
      <p:font typeface="Calibri" pitchFamily="34" charset="0"/>
      <p:regular r:id="rId22"/>
      <p:bold r:id="rId23"/>
      <p:italic r:id="rId24"/>
      <p:boldItalic r:id="rId25"/>
    </p:embeddedFont>
    <p:embeddedFont>
      <p:font typeface="UTM Avo" pitchFamily="18"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gEEwnG+klO2n6Ho6IdiikPKvCS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45" autoAdjust="0"/>
  </p:normalViewPr>
  <p:slideViewPr>
    <p:cSldViewPr snapToGrid="0">
      <p:cViewPr varScale="1">
        <p:scale>
          <a:sx n="70" d="100"/>
          <a:sy n="70" d="100"/>
        </p:scale>
        <p:origin x="-70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UTM Avo" panose="02040603050506020204" pitchFamily="18"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dirty="0">
              <a:solidFill>
                <a:schemeClr val="dk1"/>
              </a:solidFill>
              <a:ea typeface="Calibri"/>
              <a:cs typeface="Calibri"/>
              <a:sym typeface="Calibri"/>
            </a:endParaRPr>
          </a:p>
        </p:txBody>
      </p:sp>
    </p:spTree>
    <p:extLst>
      <p:ext uri="{BB962C8B-B14F-4D97-AF65-F5344CB8AC3E}">
        <p14:creationId xmlns:p14="http://schemas.microsoft.com/office/powerpoint/2010/main" val="2426083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xmlns="" id="{91FA3DF3-8777-9A09-5D0A-DEBF5947C68D}"/>
            </a:ext>
          </a:extLst>
        </p:cNvPr>
        <p:cNvGrpSpPr/>
        <p:nvPr/>
      </p:nvGrpSpPr>
      <p:grpSpPr>
        <a:xfrm>
          <a:off x="0" y="0"/>
          <a:ext cx="0" cy="0"/>
          <a:chOff x="0" y="0"/>
          <a:chExt cx="0" cy="0"/>
        </a:xfrm>
      </p:grpSpPr>
      <p:sp>
        <p:nvSpPr>
          <p:cNvPr id="122" name="Google Shape;122;p7:notes">
            <a:extLst>
              <a:ext uri="{FF2B5EF4-FFF2-40B4-BE49-F238E27FC236}">
                <a16:creationId xmlns:a16="http://schemas.microsoft.com/office/drawing/2014/main" xmlns="" id="{A4826809-199F-F6E6-8825-D6F25E83003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23" name="Google Shape;123;p7:notes">
            <a:extLst>
              <a:ext uri="{FF2B5EF4-FFF2-40B4-BE49-F238E27FC236}">
                <a16:creationId xmlns:a16="http://schemas.microsoft.com/office/drawing/2014/main" xmlns="" id="{DE318B3E-9F35-D87B-B63C-519558909E8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134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xmlns="" id="{CFEF2DDD-BCC4-A154-9E70-D3A547FF1497}"/>
            </a:ext>
          </a:extLst>
        </p:cNvPr>
        <p:cNvGrpSpPr/>
        <p:nvPr/>
      </p:nvGrpSpPr>
      <p:grpSpPr>
        <a:xfrm>
          <a:off x="0" y="0"/>
          <a:ext cx="0" cy="0"/>
          <a:chOff x="0" y="0"/>
          <a:chExt cx="0" cy="0"/>
        </a:xfrm>
      </p:grpSpPr>
      <p:sp>
        <p:nvSpPr>
          <p:cNvPr id="122" name="Google Shape;122;p7:notes">
            <a:extLst>
              <a:ext uri="{FF2B5EF4-FFF2-40B4-BE49-F238E27FC236}">
                <a16:creationId xmlns:a16="http://schemas.microsoft.com/office/drawing/2014/main" xmlns="" id="{6C850BE1-FCDB-5796-C991-A5A52711E8A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23" name="Google Shape;123;p7:notes">
            <a:extLst>
              <a:ext uri="{FF2B5EF4-FFF2-40B4-BE49-F238E27FC236}">
                <a16:creationId xmlns:a16="http://schemas.microsoft.com/office/drawing/2014/main" xmlns="" id="{0B21E14F-10DA-0085-B1C3-7EACE973BC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3009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2282f178eb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36" name="Google Shape;136;g32282f178eb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62" name="Google Shape;16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69" name="Google Shape;16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xmlns="" id="{EB75F44B-8EA3-06A0-4F17-5F166C2342D1}"/>
            </a:ext>
          </a:extLst>
        </p:cNvPr>
        <p:cNvGrpSpPr/>
        <p:nvPr/>
      </p:nvGrpSpPr>
      <p:grpSpPr>
        <a:xfrm>
          <a:off x="0" y="0"/>
          <a:ext cx="0" cy="0"/>
          <a:chOff x="0" y="0"/>
          <a:chExt cx="0" cy="0"/>
        </a:xfrm>
      </p:grpSpPr>
      <p:sp>
        <p:nvSpPr>
          <p:cNvPr id="168" name="Google Shape;168;p18:notes">
            <a:extLst>
              <a:ext uri="{FF2B5EF4-FFF2-40B4-BE49-F238E27FC236}">
                <a16:creationId xmlns:a16="http://schemas.microsoft.com/office/drawing/2014/main" xmlns="" id="{2A01F426-F627-1AF1-FE13-B00797C19E3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69" name="Google Shape;169;p18:notes">
            <a:extLst>
              <a:ext uri="{FF2B5EF4-FFF2-40B4-BE49-F238E27FC236}">
                <a16:creationId xmlns:a16="http://schemas.microsoft.com/office/drawing/2014/main" xmlns="" id="{3E3BEE61-8A5A-E8F0-3958-A493C0CFCD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7547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xmlns="" id="{6C16ADE8-8053-74A5-1077-111A9994F8ED}"/>
            </a:ext>
          </a:extLst>
        </p:cNvPr>
        <p:cNvGrpSpPr/>
        <p:nvPr/>
      </p:nvGrpSpPr>
      <p:grpSpPr>
        <a:xfrm>
          <a:off x="0" y="0"/>
          <a:ext cx="0" cy="0"/>
          <a:chOff x="0" y="0"/>
          <a:chExt cx="0" cy="0"/>
        </a:xfrm>
      </p:grpSpPr>
      <p:sp>
        <p:nvSpPr>
          <p:cNvPr id="168" name="Google Shape;168;p18:notes">
            <a:extLst>
              <a:ext uri="{FF2B5EF4-FFF2-40B4-BE49-F238E27FC236}">
                <a16:creationId xmlns:a16="http://schemas.microsoft.com/office/drawing/2014/main" xmlns="" id="{65C75937-0864-7E97-EAFB-8602D0FFA7B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69" name="Google Shape;169;p18:notes">
            <a:extLst>
              <a:ext uri="{FF2B5EF4-FFF2-40B4-BE49-F238E27FC236}">
                <a16:creationId xmlns:a16="http://schemas.microsoft.com/office/drawing/2014/main" xmlns="" id="{6EF51905-EF99-B941-FE23-290719262B9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7255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xmlns="" id="{9A7374E8-720F-2580-F12B-91E2CE5DEC68}"/>
            </a:ext>
          </a:extLst>
        </p:cNvPr>
        <p:cNvGrpSpPr/>
        <p:nvPr/>
      </p:nvGrpSpPr>
      <p:grpSpPr>
        <a:xfrm>
          <a:off x="0" y="0"/>
          <a:ext cx="0" cy="0"/>
          <a:chOff x="0" y="0"/>
          <a:chExt cx="0" cy="0"/>
        </a:xfrm>
      </p:grpSpPr>
      <p:sp>
        <p:nvSpPr>
          <p:cNvPr id="168" name="Google Shape;168;p18:notes">
            <a:extLst>
              <a:ext uri="{FF2B5EF4-FFF2-40B4-BE49-F238E27FC236}">
                <a16:creationId xmlns:a16="http://schemas.microsoft.com/office/drawing/2014/main" xmlns="" id="{D504081B-4822-3138-A969-9AEAE8AF193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69" name="Google Shape;169;p18:notes">
            <a:extLst>
              <a:ext uri="{FF2B5EF4-FFF2-40B4-BE49-F238E27FC236}">
                <a16:creationId xmlns:a16="http://schemas.microsoft.com/office/drawing/2014/main" xmlns="" id="{ECFFF730-4198-AE0F-0E63-66DCA98E785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832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2282f178eb_0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73" name="Google Shape;173;g32282f178eb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99" name="Google Shape;19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05" name="Google Shape;1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16" name="Google Shape;11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23" name="Google Shape;12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xmlns="" id="{D8E09F69-A938-7F39-F4F7-DBEFC3384AE7}"/>
            </a:ext>
          </a:extLst>
        </p:cNvPr>
        <p:cNvGrpSpPr/>
        <p:nvPr/>
      </p:nvGrpSpPr>
      <p:grpSpPr>
        <a:xfrm>
          <a:off x="0" y="0"/>
          <a:ext cx="0" cy="0"/>
          <a:chOff x="0" y="0"/>
          <a:chExt cx="0" cy="0"/>
        </a:xfrm>
      </p:grpSpPr>
      <p:sp>
        <p:nvSpPr>
          <p:cNvPr id="122" name="Google Shape;122;p7:notes">
            <a:extLst>
              <a:ext uri="{FF2B5EF4-FFF2-40B4-BE49-F238E27FC236}">
                <a16:creationId xmlns:a16="http://schemas.microsoft.com/office/drawing/2014/main" xmlns="" id="{9E35BC08-0C16-C665-4A8A-84A649FE33B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23" name="Google Shape;123;p7:notes">
            <a:extLst>
              <a:ext uri="{FF2B5EF4-FFF2-40B4-BE49-F238E27FC236}">
                <a16:creationId xmlns:a16="http://schemas.microsoft.com/office/drawing/2014/main" xmlns="" id="{55DE6DB2-E2A8-5445-E70E-1F367D4F18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8416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xmlns="" id="{3FF476DC-A87B-2055-D9A8-DE6CD52CC4C1}"/>
            </a:ext>
          </a:extLst>
        </p:cNvPr>
        <p:cNvGrpSpPr/>
        <p:nvPr/>
      </p:nvGrpSpPr>
      <p:grpSpPr>
        <a:xfrm>
          <a:off x="0" y="0"/>
          <a:ext cx="0" cy="0"/>
          <a:chOff x="0" y="0"/>
          <a:chExt cx="0" cy="0"/>
        </a:xfrm>
      </p:grpSpPr>
      <p:sp>
        <p:nvSpPr>
          <p:cNvPr id="122" name="Google Shape;122;p7:notes">
            <a:extLst>
              <a:ext uri="{FF2B5EF4-FFF2-40B4-BE49-F238E27FC236}">
                <a16:creationId xmlns:a16="http://schemas.microsoft.com/office/drawing/2014/main" xmlns="" id="{38C919CA-EE21-54FF-4954-30128E9A9E0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23" name="Google Shape;123;p7:notes">
            <a:extLst>
              <a:ext uri="{FF2B5EF4-FFF2-40B4-BE49-F238E27FC236}">
                <a16:creationId xmlns:a16="http://schemas.microsoft.com/office/drawing/2014/main" xmlns="" id="{00A4E60C-E8D0-BB53-B7A2-EE551BD21B8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2699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8" name="Google Shape;18;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9" name="Google Shape;1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 name="Google Shape;2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1" name="Google Shape;2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5" name="Google Shape;75;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6" name="Google Shape;7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7" name="Google Shape;7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8" name="Google Shape;7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1" name="Google Shape;81;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2" name="Google Shape;8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3" name="Google Shape;8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4" name="Google Shape;8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4" name="Google Shape;2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8" name="Google Shape;28;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29" name="Google Shape;2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 name="Google Shape;3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 name="Google Shape;3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 name="Google Shape;34;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35" name="Google Shape;3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 name="Google Shape;3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 name="Google Shape;3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0" name="Google Shape;40;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1" name="Google Shape;41;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2" name="Google Shape;4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3" name="Google Shape;4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4" name="Google Shape;4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 name="Google Shape;47;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8" name="Google Shape;48;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9" name="Google Shape;49;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50" name="Google Shape;50;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1" name="Google Shape;5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2" name="Google Shape;5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3" name="Google Shape;5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6" name="Google Shape;5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7" name="Google Shape;5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8" name="Google Shape;5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1" name="Google Shape;61;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62" name="Google Shape;62;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3" name="Google Shape;6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 name="Google Shape;6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5" name="Google Shape;6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8" name="Google Shape;68;p40"/>
          <p:cNvSpPr>
            <a:spLocks noGrp="1"/>
          </p:cNvSpPr>
          <p:nvPr>
            <p:ph type="pic" idx="2"/>
          </p:nvPr>
        </p:nvSpPr>
        <p:spPr>
          <a:xfrm>
            <a:off x="5183188" y="987425"/>
            <a:ext cx="6172200" cy="4873625"/>
          </a:xfrm>
          <a:prstGeom prst="rect">
            <a:avLst/>
          </a:prstGeom>
          <a:noFill/>
          <a:ln>
            <a:noFill/>
          </a:ln>
        </p:spPr>
      </p:sp>
      <p:sp>
        <p:nvSpPr>
          <p:cNvPr id="69" name="Google Shape;69;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70" name="Google Shape;7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1" name="Google Shape;7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2" name="Google Shape;7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p:nvPr/>
        </p:nvSpPr>
        <p:spPr>
          <a:xfrm>
            <a:off x="0" y="-16046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dirty="0">
                <a:solidFill>
                  <a:srgbClr val="CFCFCF"/>
                </a:solidFill>
                <a:latin typeface="UTM Avo" panose="02040603050506020204" pitchFamily="18" charset="0"/>
                <a:ea typeface="Arial"/>
                <a:cs typeface="Arial"/>
                <a:sym typeface="Arial"/>
              </a:rPr>
              <a:t>www.9slide.vn</a:t>
            </a:r>
            <a:endParaRPr dirty="0">
              <a:latin typeface="UTM Avo" panose="02040603050506020204" pitchFamily="18" charset="0"/>
            </a:endParaRPr>
          </a:p>
        </p:txBody>
      </p:sp>
      <p:sp>
        <p:nvSpPr>
          <p:cNvPr id="11" name="Google Shape;11;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2" name="Google Shape;12;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3" name="Google Shape;1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4" name="Google Shape;1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5" name="Google Shape;1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www.hoc10.vn/doc-sach/hoat-dong-trai-nghiem-1/1/10/8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www.hoc10.vn/doc-sach/hoat-dong-trai-nghiem-1/1/10/8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hoc10.vn/doc-sach/hoat-dong-trai-nghiem-1/1/10/8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txBox="1"/>
          <p:nvPr/>
        </p:nvSpPr>
        <p:spPr>
          <a:xfrm>
            <a:off x="9063429" y="214969"/>
            <a:ext cx="2782110" cy="716851"/>
          </a:xfrm>
          <a:prstGeom prst="rect">
            <a:avLst/>
          </a:prstGeom>
          <a:noFill/>
          <a:ln>
            <a:noFill/>
          </a:ln>
        </p:spPr>
        <p:txBody>
          <a:bodyPr spcFirstLastPara="1" wrap="square" lIns="91425" tIns="45700" rIns="91425" bIns="45700" anchor="b" anchorCtr="0">
            <a:noAutofit/>
          </a:bodyPr>
          <a:lstStyle/>
          <a:p>
            <a:pPr marL="0" marR="0" lvl="0" indent="0" algn="r" rtl="0">
              <a:lnSpc>
                <a:spcPct val="120000"/>
              </a:lnSpc>
              <a:spcBef>
                <a:spcPts val="0"/>
              </a:spcBef>
              <a:spcAft>
                <a:spcPts val="0"/>
              </a:spcAft>
              <a:buClr>
                <a:schemeClr val="lt1"/>
              </a:buClr>
              <a:buSzPts val="3600"/>
              <a:buFont typeface="Arial"/>
              <a:buNone/>
            </a:pPr>
            <a:r>
              <a:rPr lang="en-US" sz="3600" b="0" i="0" u="none" strike="noStrike" cap="none" dirty="0">
                <a:solidFill>
                  <a:schemeClr val="lt1"/>
                </a:solidFill>
                <a:latin typeface="UTM Avo" panose="02040603050506020204" pitchFamily="18" charset="0"/>
                <a:sym typeface="Arial"/>
              </a:rPr>
              <a:t>HĐTN </a:t>
            </a:r>
            <a:r>
              <a:rPr lang="en-US" sz="3600" dirty="0">
                <a:solidFill>
                  <a:schemeClr val="lt1"/>
                </a:solidFill>
                <a:latin typeface="UTM Avo" panose="02040603050506020204" pitchFamily="18" charset="0"/>
              </a:rPr>
              <a:t>1</a:t>
            </a:r>
            <a:endParaRPr dirty="0">
              <a:latin typeface="UTM Avo" panose="02040603050506020204" pitchFamily="18" charset="0"/>
            </a:endParaRPr>
          </a:p>
        </p:txBody>
      </p:sp>
      <p:sp>
        <p:nvSpPr>
          <p:cNvPr id="90" name="Google Shape;90;p1"/>
          <p:cNvSpPr txBox="1"/>
          <p:nvPr/>
        </p:nvSpPr>
        <p:spPr>
          <a:xfrm>
            <a:off x="1019550" y="1957760"/>
            <a:ext cx="10152900" cy="2045700"/>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2060"/>
              </a:buClr>
              <a:buSzPts val="5200"/>
              <a:buFont typeface="Arial"/>
              <a:buNone/>
            </a:pPr>
            <a:r>
              <a:rPr lang="en-US" sz="5200" b="1" i="0" u="none" strike="noStrike" cap="none" dirty="0" err="1">
                <a:solidFill>
                  <a:srgbClr val="002060"/>
                </a:solidFill>
                <a:latin typeface="UTM Avo" panose="02040603050506020204" pitchFamily="18" charset="0"/>
                <a:sym typeface="Arial"/>
              </a:rPr>
              <a:t>Chủ</a:t>
            </a:r>
            <a:r>
              <a:rPr lang="en-US" sz="5200" b="1" i="0" u="none" strike="noStrike" cap="none" dirty="0">
                <a:solidFill>
                  <a:srgbClr val="002060"/>
                </a:solidFill>
                <a:latin typeface="UTM Avo" panose="02040603050506020204" pitchFamily="18" charset="0"/>
                <a:sym typeface="Arial"/>
              </a:rPr>
              <a:t> </a:t>
            </a:r>
            <a:r>
              <a:rPr lang="en-US" sz="5200" b="1" i="0" u="none" strike="noStrike" cap="none" dirty="0" err="1">
                <a:solidFill>
                  <a:srgbClr val="002060"/>
                </a:solidFill>
                <a:latin typeface="UTM Avo" panose="02040603050506020204" pitchFamily="18" charset="0"/>
                <a:sym typeface="Arial"/>
              </a:rPr>
              <a:t>đề</a:t>
            </a:r>
            <a:r>
              <a:rPr lang="en-US" sz="5200" b="1" i="0" u="none" strike="noStrike" cap="none" dirty="0">
                <a:solidFill>
                  <a:srgbClr val="002060"/>
                </a:solidFill>
                <a:latin typeface="UTM Avo" panose="02040603050506020204" pitchFamily="18" charset="0"/>
                <a:sym typeface="Arial"/>
              </a:rPr>
              <a:t> 9:</a:t>
            </a:r>
            <a:endParaRPr dirty="0">
              <a:latin typeface="UTM Avo" panose="02040603050506020204" pitchFamily="18" charset="0"/>
            </a:endParaRPr>
          </a:p>
          <a:p>
            <a:pPr marL="0" marR="0" lvl="0" indent="0" algn="ctr" rtl="0">
              <a:lnSpc>
                <a:spcPct val="150000"/>
              </a:lnSpc>
              <a:spcBef>
                <a:spcPts val="0"/>
              </a:spcBef>
              <a:spcAft>
                <a:spcPts val="0"/>
              </a:spcAft>
              <a:buClr>
                <a:srgbClr val="002060"/>
              </a:buClr>
              <a:buSzPts val="5200"/>
              <a:buFont typeface="Arial"/>
              <a:buNone/>
            </a:pPr>
            <a:r>
              <a:rPr lang="en-US" sz="5200" b="1" i="0" u="none" strike="noStrike" cap="none" dirty="0" err="1">
                <a:solidFill>
                  <a:srgbClr val="002060"/>
                </a:solidFill>
                <a:latin typeface="UTM Avo" panose="02040603050506020204" pitchFamily="18" charset="0"/>
                <a:sym typeface="Arial"/>
              </a:rPr>
              <a:t>Cháu</a:t>
            </a:r>
            <a:r>
              <a:rPr lang="en-US" sz="5200" b="1" i="0" u="none" strike="noStrike" cap="none" dirty="0">
                <a:solidFill>
                  <a:srgbClr val="002060"/>
                </a:solidFill>
                <a:latin typeface="UTM Avo" panose="02040603050506020204" pitchFamily="18" charset="0"/>
                <a:sym typeface="Arial"/>
              </a:rPr>
              <a:t> </a:t>
            </a:r>
            <a:r>
              <a:rPr lang="en-US" sz="5200" b="1" i="0" u="none" strike="noStrike" cap="none" dirty="0" err="1">
                <a:solidFill>
                  <a:srgbClr val="002060"/>
                </a:solidFill>
                <a:latin typeface="UTM Avo" panose="02040603050506020204" pitchFamily="18" charset="0"/>
                <a:sym typeface="Arial"/>
              </a:rPr>
              <a:t>ngoan</a:t>
            </a:r>
            <a:r>
              <a:rPr lang="en-US" sz="5200" b="1" i="0" u="none" strike="noStrike" cap="none" dirty="0">
                <a:solidFill>
                  <a:srgbClr val="002060"/>
                </a:solidFill>
                <a:latin typeface="UTM Avo" panose="02040603050506020204" pitchFamily="18" charset="0"/>
                <a:sym typeface="Arial"/>
              </a:rPr>
              <a:t> </a:t>
            </a:r>
            <a:r>
              <a:rPr lang="en-US" sz="5200" b="1" i="0" u="none" strike="noStrike" cap="none" dirty="0" err="1">
                <a:solidFill>
                  <a:srgbClr val="002060"/>
                </a:solidFill>
                <a:latin typeface="UTM Avo" panose="02040603050506020204" pitchFamily="18" charset="0"/>
                <a:sym typeface="Arial"/>
              </a:rPr>
              <a:t>bá</a:t>
            </a:r>
            <a:r>
              <a:rPr lang="en-US" sz="5200" b="1" dirty="0" err="1">
                <a:solidFill>
                  <a:srgbClr val="002060"/>
                </a:solidFill>
                <a:latin typeface="UTM Avo" panose="02040603050506020204" pitchFamily="18" charset="0"/>
              </a:rPr>
              <a:t>c</a:t>
            </a:r>
            <a:r>
              <a:rPr lang="en-US" sz="5200" b="1" dirty="0">
                <a:solidFill>
                  <a:srgbClr val="002060"/>
                </a:solidFill>
                <a:latin typeface="UTM Avo" panose="02040603050506020204" pitchFamily="18" charset="0"/>
              </a:rPr>
              <a:t> </a:t>
            </a:r>
            <a:r>
              <a:rPr lang="en-US" sz="5200" b="1">
                <a:solidFill>
                  <a:srgbClr val="002060"/>
                </a:solidFill>
                <a:latin typeface="UTM Avo" panose="02040603050506020204" pitchFamily="18" charset="0"/>
              </a:rPr>
              <a:t>Hồ</a:t>
            </a:r>
            <a:endParaRPr sz="5200" b="1" i="0" u="none" strike="noStrike" cap="none" dirty="0">
              <a:solidFill>
                <a:srgbClr val="002060"/>
              </a:solidFill>
              <a:latin typeface="UTM Avo" panose="02040603050506020204" pitchFamily="18" charset="0"/>
              <a:sym typeface="Arial"/>
            </a:endParaRPr>
          </a:p>
        </p:txBody>
      </p:sp>
      <p:sp>
        <p:nvSpPr>
          <p:cNvPr id="91" name="Google Shape;91;p1"/>
          <p:cNvSpPr txBox="1"/>
          <p:nvPr/>
        </p:nvSpPr>
        <p:spPr>
          <a:xfrm>
            <a:off x="1524000" y="4201550"/>
            <a:ext cx="9144000" cy="1655700"/>
          </a:xfrm>
          <a:prstGeom prst="rect">
            <a:avLst/>
          </a:prstGeom>
          <a:noFill/>
          <a:ln>
            <a:noFill/>
          </a:ln>
        </p:spPr>
        <p:txBody>
          <a:bodyPr spcFirstLastPara="1" wrap="square" lIns="91425" tIns="45700" rIns="91425" bIns="45700" anchor="t" anchorCtr="0">
            <a:normAutofit/>
          </a:bodyPr>
          <a:lstStyle/>
          <a:p>
            <a:pPr marL="0" marR="0" lvl="0" indent="0" algn="ctr" rtl="0">
              <a:lnSpc>
                <a:spcPct val="120000"/>
              </a:lnSpc>
              <a:spcBef>
                <a:spcPts val="0"/>
              </a:spcBef>
              <a:spcAft>
                <a:spcPts val="0"/>
              </a:spcAft>
              <a:buClr>
                <a:srgbClr val="FF0000"/>
              </a:buClr>
              <a:buSzPts val="6000"/>
              <a:buFont typeface="Arial"/>
              <a:buNone/>
            </a:pPr>
            <a:r>
              <a:rPr lang="en-US" sz="6000" b="1" i="0" u="none" strike="noStrike" cap="none" dirty="0" err="1">
                <a:solidFill>
                  <a:srgbClr val="FF0000"/>
                </a:solidFill>
                <a:latin typeface="UTM Avo" panose="02040603050506020204" pitchFamily="18" charset="0"/>
                <a:sym typeface="Arial"/>
              </a:rPr>
              <a:t>Tuần</a:t>
            </a:r>
            <a:r>
              <a:rPr lang="en-US" sz="6000" b="1" i="0" u="none" strike="noStrike" cap="none" dirty="0">
                <a:solidFill>
                  <a:srgbClr val="FF0000"/>
                </a:solidFill>
                <a:latin typeface="UTM Avo" panose="02040603050506020204" pitchFamily="18" charset="0"/>
                <a:sym typeface="Arial"/>
              </a:rPr>
              <a:t> 34</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a:extLst>
            <a:ext uri="{FF2B5EF4-FFF2-40B4-BE49-F238E27FC236}">
              <a16:creationId xmlns:a16="http://schemas.microsoft.com/office/drawing/2014/main" xmlns="" id="{A4A542DD-CA41-85CE-1DBD-AA2A7B377CBA}"/>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xmlns="" id="{97FF38D5-B3A2-EE31-235C-D3DF4FB80F03}"/>
              </a:ext>
            </a:extLst>
          </p:cNvPr>
          <p:cNvGrpSpPr/>
          <p:nvPr/>
        </p:nvGrpSpPr>
        <p:grpSpPr>
          <a:xfrm>
            <a:off x="44756" y="1740162"/>
            <a:ext cx="4835153" cy="4936512"/>
            <a:chOff x="7625742" y="1790082"/>
            <a:chExt cx="3700000" cy="3777563"/>
          </a:xfrm>
        </p:grpSpPr>
        <p:pic>
          <p:nvPicPr>
            <p:cNvPr id="3" name="Picture 2">
              <a:extLst>
                <a:ext uri="{FF2B5EF4-FFF2-40B4-BE49-F238E27FC236}">
                  <a16:creationId xmlns:a16="http://schemas.microsoft.com/office/drawing/2014/main" xmlns="" id="{309DA351-2325-F033-49ED-1A5D865E4F7D}"/>
                </a:ext>
              </a:extLst>
            </p:cNvPr>
            <p:cNvPicPr>
              <a:picLocks noChangeAspect="1"/>
            </p:cNvPicPr>
            <p:nvPr/>
          </p:nvPicPr>
          <p:blipFill>
            <a:blip r:embed="rId4"/>
            <a:srcRect/>
            <a:stretch/>
          </p:blipFill>
          <p:spPr>
            <a:xfrm>
              <a:off x="8638814" y="1790082"/>
              <a:ext cx="2015763" cy="3405004"/>
            </a:xfrm>
            <a:prstGeom prst="rect">
              <a:avLst/>
            </a:prstGeom>
          </p:spPr>
        </p:pic>
        <p:sp>
          <p:nvSpPr>
            <p:cNvPr id="5" name="TextBox 4">
              <a:extLst>
                <a:ext uri="{FF2B5EF4-FFF2-40B4-BE49-F238E27FC236}">
                  <a16:creationId xmlns:a16="http://schemas.microsoft.com/office/drawing/2014/main" xmlns="" id="{536E94AD-3B25-676C-517E-EF7120F0ECA8}"/>
                </a:ext>
              </a:extLst>
            </p:cNvPr>
            <p:cNvSpPr txBox="1"/>
            <p:nvPr/>
          </p:nvSpPr>
          <p:spPr>
            <a:xfrm>
              <a:off x="7625742" y="5118611"/>
              <a:ext cx="3700000" cy="449034"/>
            </a:xfrm>
            <a:prstGeom prst="rect">
              <a:avLst/>
            </a:prstGeom>
            <a:noFill/>
          </p:spPr>
          <p:txBody>
            <a:bodyPr wrap="square" rtlCol="0">
              <a:spAutoFit/>
            </a:bodyPr>
            <a:lstStyle/>
            <a:p>
              <a:pPr algn="ctr">
                <a:lnSpc>
                  <a:spcPct val="150000"/>
                </a:lnSpc>
              </a:pPr>
              <a:r>
                <a:rPr lang="en-US" sz="2400" dirty="0" err="1">
                  <a:latin typeface="UTM Avo" panose="02040603050506020204" pitchFamily="18" charset="0"/>
                </a:rPr>
                <a:t>Đội</a:t>
              </a:r>
              <a:r>
                <a:rPr lang="en-US" sz="2400" dirty="0">
                  <a:latin typeface="UTM Avo" panose="02040603050506020204" pitchFamily="18" charset="0"/>
                </a:rPr>
                <a:t> ca</a:t>
              </a:r>
            </a:p>
          </p:txBody>
        </p:sp>
      </p:grpSp>
      <p:sp>
        <p:nvSpPr>
          <p:cNvPr id="15" name="TextBox 14">
            <a:extLst>
              <a:ext uri="{FF2B5EF4-FFF2-40B4-BE49-F238E27FC236}">
                <a16:creationId xmlns:a16="http://schemas.microsoft.com/office/drawing/2014/main" xmlns="" id="{2D111AF7-E121-618F-7486-5B4E54CF5C60}"/>
              </a:ext>
            </a:extLst>
          </p:cNvPr>
          <p:cNvSpPr txBox="1"/>
          <p:nvPr/>
        </p:nvSpPr>
        <p:spPr>
          <a:xfrm>
            <a:off x="4544710" y="2573069"/>
            <a:ext cx="6931795" cy="2783839"/>
          </a:xfrm>
          <a:prstGeom prst="rect">
            <a:avLst/>
          </a:prstGeom>
          <a:solidFill>
            <a:srgbClr val="FFFAF7"/>
          </a:solidFill>
        </p:spPr>
        <p:txBody>
          <a:bodyPr wrap="square">
            <a:spAutoFit/>
          </a:bodyPr>
          <a:lstStyle/>
          <a:p>
            <a:pPr algn="just">
              <a:lnSpc>
                <a:spcPct val="150000"/>
              </a:lnSpc>
            </a:pPr>
            <a:r>
              <a:rPr lang="vi-VN" sz="2400" b="1" dirty="0">
                <a:latin typeface="UTM Avo" panose="02040603050506020204" pitchFamily="18" charset="0"/>
              </a:rPr>
              <a:t>Đội ca: </a:t>
            </a:r>
            <a:r>
              <a:rPr lang="vi-VN" sz="2400" dirty="0">
                <a:latin typeface="UTM Avo" panose="02040603050506020204" pitchFamily="18" charset="0"/>
              </a:rPr>
              <a:t>là bài hát Cùng nhau ta đi lên, do nhạc sĩ Phong Nhã sáng tác mang nội dung kêu gọi đội viên theo bước Đoàn Thanh niên Cộng sản Hồ Chí Minh, kêu gọi yêu nước, yêu lao động, chăm học.</a:t>
            </a:r>
            <a:endParaRPr lang="en-US" sz="2400" dirty="0">
              <a:latin typeface="UTM Avo" panose="02040603050506020204" pitchFamily="18" charset="0"/>
            </a:endParaRPr>
          </a:p>
        </p:txBody>
      </p:sp>
    </p:spTree>
    <p:extLst>
      <p:ext uri="{BB962C8B-B14F-4D97-AF65-F5344CB8AC3E}">
        <p14:creationId xmlns:p14="http://schemas.microsoft.com/office/powerpoint/2010/main" val="3887390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a:extLst>
            <a:ext uri="{FF2B5EF4-FFF2-40B4-BE49-F238E27FC236}">
              <a16:creationId xmlns:a16="http://schemas.microsoft.com/office/drawing/2014/main" xmlns="" id="{B59DD783-982F-E1D1-2AF1-3FEB9B691E91}"/>
            </a:ext>
          </a:extLst>
        </p:cNvPr>
        <p:cNvGrpSpPr/>
        <p:nvPr/>
      </p:nvGrpSpPr>
      <p:grpSpPr>
        <a:xfrm>
          <a:off x="0" y="0"/>
          <a:ext cx="0" cy="0"/>
          <a:chOff x="0" y="0"/>
          <a:chExt cx="0" cy="0"/>
        </a:xfrm>
      </p:grpSpPr>
      <p:grpSp>
        <p:nvGrpSpPr>
          <p:cNvPr id="18" name="Google Shape;201;p34">
            <a:extLst>
              <a:ext uri="{FF2B5EF4-FFF2-40B4-BE49-F238E27FC236}">
                <a16:creationId xmlns:a16="http://schemas.microsoft.com/office/drawing/2014/main" xmlns="" id="{C91036E7-D8CD-F685-B371-30998671541A}"/>
              </a:ext>
            </a:extLst>
          </p:cNvPr>
          <p:cNvGrpSpPr/>
          <p:nvPr/>
        </p:nvGrpSpPr>
        <p:grpSpPr>
          <a:xfrm>
            <a:off x="2677581" y="2775800"/>
            <a:ext cx="6836836" cy="2857557"/>
            <a:chOff x="6846857" y="761157"/>
            <a:chExt cx="10254742" cy="5192728"/>
          </a:xfrm>
        </p:grpSpPr>
        <p:grpSp>
          <p:nvGrpSpPr>
            <p:cNvPr id="19" name="Google Shape;202;p34">
              <a:extLst>
                <a:ext uri="{FF2B5EF4-FFF2-40B4-BE49-F238E27FC236}">
                  <a16:creationId xmlns:a16="http://schemas.microsoft.com/office/drawing/2014/main" xmlns="" id="{3D52A8FA-5AE8-194E-FE6E-91334FB0BD38}"/>
                </a:ext>
              </a:extLst>
            </p:cNvPr>
            <p:cNvGrpSpPr/>
            <p:nvPr/>
          </p:nvGrpSpPr>
          <p:grpSpPr>
            <a:xfrm>
              <a:off x="6846857" y="1148766"/>
              <a:ext cx="10086088" cy="4805119"/>
              <a:chOff x="15765" y="5338044"/>
              <a:chExt cx="9116131" cy="4414441"/>
            </a:xfrm>
          </p:grpSpPr>
          <p:sp>
            <p:nvSpPr>
              <p:cNvPr id="22" name="Google Shape;203;p34">
                <a:extLst>
                  <a:ext uri="{FF2B5EF4-FFF2-40B4-BE49-F238E27FC236}">
                    <a16:creationId xmlns:a16="http://schemas.microsoft.com/office/drawing/2014/main" xmlns="" id="{D114B9F8-D767-5A3F-4267-FB37F9AFB8C8}"/>
                  </a:ext>
                </a:extLst>
              </p:cNvPr>
              <p:cNvSpPr/>
              <p:nvPr/>
            </p:nvSpPr>
            <p:spPr>
              <a:xfrm>
                <a:off x="1025591" y="5483087"/>
                <a:ext cx="7972288" cy="3773064"/>
              </a:xfrm>
              <a:custGeom>
                <a:avLst/>
                <a:gdLst/>
                <a:ahLst/>
                <a:cxnLst/>
                <a:rect l="l" t="t" r="r" b="b"/>
                <a:pathLst>
                  <a:path w="10809882" h="5116019" extrusionOk="0">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a:ln>
                <a:noFill/>
              </a:ln>
            </p:spPr>
            <p:txBody>
              <a:bodyPr spcFirstLastPara="1" wrap="square" lIns="91425" tIns="45700" rIns="91425" bIns="45700" anchor="t" anchorCtr="0">
                <a:noAutofit/>
              </a:bodyPr>
              <a:lstStyle/>
              <a:p>
                <a:pPr>
                  <a:buClrTx/>
                  <a:buFontTx/>
                  <a:buNone/>
                  <a:defRPr/>
                </a:pPr>
                <a:endParaRPr sz="1050">
                  <a:latin typeface="UTM Avo"/>
                </a:endParaRPr>
              </a:p>
            </p:txBody>
          </p:sp>
          <p:sp>
            <p:nvSpPr>
              <p:cNvPr id="23" name="Google Shape;204;p34">
                <a:extLst>
                  <a:ext uri="{FF2B5EF4-FFF2-40B4-BE49-F238E27FC236}">
                    <a16:creationId xmlns:a16="http://schemas.microsoft.com/office/drawing/2014/main" xmlns="" id="{71E1B59D-0907-BF86-BF0B-5689DC2FE90F}"/>
                  </a:ext>
                </a:extLst>
              </p:cNvPr>
              <p:cNvSpPr/>
              <p:nvPr/>
            </p:nvSpPr>
            <p:spPr>
              <a:xfrm>
                <a:off x="15765" y="5338044"/>
                <a:ext cx="9116131" cy="4414441"/>
              </a:xfrm>
              <a:custGeom>
                <a:avLst/>
                <a:gdLst/>
                <a:ahLst/>
                <a:cxnLst/>
                <a:rect l="l" t="t" r="r" b="b"/>
                <a:pathLst>
                  <a:path w="10825342" h="5105739" extrusionOk="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FF2CC"/>
              </a:solidFill>
              <a:ln>
                <a:noFill/>
              </a:ln>
            </p:spPr>
            <p:txBody>
              <a:bodyPr spcFirstLastPara="1" wrap="square" lIns="91425" tIns="45700" rIns="91425" bIns="45700" anchor="t" anchorCtr="0">
                <a:noAutofit/>
              </a:bodyPr>
              <a:lstStyle/>
              <a:p>
                <a:pPr>
                  <a:buClrTx/>
                  <a:buFontTx/>
                  <a:buNone/>
                  <a:defRPr/>
                </a:pPr>
                <a:endParaRPr sz="1050" dirty="0">
                  <a:latin typeface="UTM Avo"/>
                </a:endParaRPr>
              </a:p>
            </p:txBody>
          </p:sp>
        </p:grpSp>
        <p:sp>
          <p:nvSpPr>
            <p:cNvPr id="20" name="Google Shape;205;p34">
              <a:extLst>
                <a:ext uri="{FF2B5EF4-FFF2-40B4-BE49-F238E27FC236}">
                  <a16:creationId xmlns:a16="http://schemas.microsoft.com/office/drawing/2014/main" xmlns="" id="{8C7607A5-8F77-6A8B-24B6-AEB33DD4FE02}"/>
                </a:ext>
              </a:extLst>
            </p:cNvPr>
            <p:cNvSpPr txBox="1"/>
            <p:nvPr/>
          </p:nvSpPr>
          <p:spPr>
            <a:xfrm>
              <a:off x="7218096" y="1517025"/>
              <a:ext cx="9258856" cy="4194593"/>
            </a:xfrm>
            <a:prstGeom prst="rect">
              <a:avLst/>
            </a:prstGeom>
            <a:noFill/>
            <a:ln>
              <a:noFill/>
            </a:ln>
          </p:spPr>
          <p:txBody>
            <a:bodyPr spcFirstLastPara="1" wrap="square" lIns="91425" tIns="45700" rIns="91425" bIns="45700" anchor="t" anchorCtr="0">
              <a:spAutoFit/>
            </a:bodyPr>
            <a:lstStyle/>
            <a:p>
              <a:pPr algn="ctr">
                <a:lnSpc>
                  <a:spcPct val="150000"/>
                </a:lnSpc>
              </a:pPr>
              <a:r>
                <a:rPr lang="vi-VN" sz="2400" dirty="0">
                  <a:solidFill>
                    <a:schemeClr val="tx1"/>
                  </a:solidFill>
                  <a:latin typeface="UTM Avo" panose="02040603050506020204" pitchFamily="18" charset="0"/>
                </a:rPr>
                <a:t>Vâng lời Bác Hồ dạy</a:t>
              </a:r>
            </a:p>
            <a:p>
              <a:pPr algn="ctr">
                <a:lnSpc>
                  <a:spcPct val="150000"/>
                </a:lnSpc>
              </a:pPr>
              <a:r>
                <a:rPr lang="vi-VN" sz="2400" dirty="0">
                  <a:solidFill>
                    <a:schemeClr val="tx1"/>
                  </a:solidFill>
                  <a:latin typeface="UTM Avo" panose="02040603050506020204" pitchFamily="18" charset="0"/>
                </a:rPr>
                <a:t>Em xin hứa  sẵn sàng </a:t>
              </a:r>
            </a:p>
            <a:p>
              <a:pPr algn="ctr">
                <a:lnSpc>
                  <a:spcPct val="150000"/>
                </a:lnSpc>
              </a:pPr>
              <a:r>
                <a:rPr lang="vi-VN" sz="2400" dirty="0">
                  <a:solidFill>
                    <a:schemeClr val="tx1"/>
                  </a:solidFill>
                  <a:latin typeface="UTM Avo" panose="02040603050506020204" pitchFamily="18" charset="0"/>
                </a:rPr>
                <a:t>Là con ngoan trò giỏi </a:t>
              </a:r>
            </a:p>
            <a:p>
              <a:pPr algn="ctr">
                <a:lnSpc>
                  <a:spcPct val="150000"/>
                </a:lnSpc>
              </a:pPr>
              <a:r>
                <a:rPr lang="vi-VN" sz="2400" dirty="0">
                  <a:solidFill>
                    <a:schemeClr val="tx1"/>
                  </a:solidFill>
                  <a:latin typeface="UTM Avo" panose="02040603050506020204" pitchFamily="18" charset="0"/>
                </a:rPr>
                <a:t>Cháu Bác Hồ kính yêu.</a:t>
              </a:r>
            </a:p>
          </p:txBody>
        </p:sp>
        <p:pic>
          <p:nvPicPr>
            <p:cNvPr id="21" name="Google Shape;206;p34">
              <a:extLst>
                <a:ext uri="{FF2B5EF4-FFF2-40B4-BE49-F238E27FC236}">
                  <a16:creationId xmlns:a16="http://schemas.microsoft.com/office/drawing/2014/main" xmlns="" id="{1CF97198-AF98-6452-5604-06028C245B2B}"/>
                </a:ext>
              </a:extLst>
            </p:cNvPr>
            <p:cNvPicPr preferRelativeResize="0"/>
            <p:nvPr/>
          </p:nvPicPr>
          <p:blipFill rotWithShape="1">
            <a:blip r:embed="rId4">
              <a:alphaModFix/>
            </a:blip>
            <a:srcRect/>
            <a:stretch/>
          </p:blipFill>
          <p:spPr>
            <a:xfrm>
              <a:off x="16454743" y="761157"/>
              <a:ext cx="646856" cy="869854"/>
            </a:xfrm>
            <a:prstGeom prst="rect">
              <a:avLst/>
            </a:prstGeom>
            <a:noFill/>
            <a:ln>
              <a:noFill/>
            </a:ln>
          </p:spPr>
        </p:pic>
      </p:grpSp>
      <p:sp>
        <p:nvSpPr>
          <p:cNvPr id="2" name="Google Shape;125;p7">
            <a:extLst>
              <a:ext uri="{FF2B5EF4-FFF2-40B4-BE49-F238E27FC236}">
                <a16:creationId xmlns:a16="http://schemas.microsoft.com/office/drawing/2014/main" xmlns="" id="{8B56B704-FC98-B0F7-8EB5-135EBE4CE538}"/>
              </a:ext>
            </a:extLst>
          </p:cNvPr>
          <p:cNvSpPr txBox="1"/>
          <p:nvPr/>
        </p:nvSpPr>
        <p:spPr>
          <a:xfrm>
            <a:off x="1063743" y="1781172"/>
            <a:ext cx="10064513" cy="830966"/>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US" sz="2800" b="1" dirty="0" err="1">
                <a:solidFill>
                  <a:srgbClr val="000000"/>
                </a:solidFill>
                <a:latin typeface="UTM Avo" panose="02040603050506020204" pitchFamily="18" charset="0"/>
              </a:rPr>
              <a:t>Lời</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hứa</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nhi</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đồng</a:t>
            </a:r>
            <a:endParaRPr sz="2800" b="1" dirty="0">
              <a:solidFill>
                <a:srgbClr val="000000"/>
              </a:solidFill>
              <a:latin typeface="UTM Avo" panose="02040603050506020204" pitchFamily="18" charset="0"/>
            </a:endParaRPr>
          </a:p>
        </p:txBody>
      </p:sp>
    </p:spTree>
    <p:extLst>
      <p:ext uri="{BB962C8B-B14F-4D97-AF65-F5344CB8AC3E}">
        <p14:creationId xmlns:p14="http://schemas.microsoft.com/office/powerpoint/2010/main" val="501666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g32282f178eb_0_6"/>
          <p:cNvSpPr txBox="1"/>
          <p:nvPr/>
        </p:nvSpPr>
        <p:spPr>
          <a:xfrm>
            <a:off x="364677" y="1649803"/>
            <a:ext cx="11462646" cy="68015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800" b="1" dirty="0" err="1">
                <a:solidFill>
                  <a:srgbClr val="000000"/>
                </a:solidFill>
                <a:latin typeface="UTM Avo" panose="02040603050506020204" pitchFamily="18" charset="0"/>
              </a:rPr>
              <a:t>Hoạt</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động</a:t>
            </a:r>
            <a:r>
              <a:rPr lang="en-US" sz="2800" b="1" dirty="0">
                <a:solidFill>
                  <a:srgbClr val="000000"/>
                </a:solidFill>
                <a:latin typeface="UTM Avo" panose="02040603050506020204" pitchFamily="18" charset="0"/>
              </a:rPr>
              <a:t> </a:t>
            </a:r>
            <a:r>
              <a:rPr lang="en-US" sz="2800" b="1" dirty="0">
                <a:latin typeface="UTM Avo" panose="02040603050506020204" pitchFamily="18" charset="0"/>
              </a:rPr>
              <a:t>2</a:t>
            </a:r>
            <a:r>
              <a:rPr lang="en-US" sz="2800" b="1" dirty="0">
                <a:solidFill>
                  <a:srgbClr val="000000"/>
                </a:solidFill>
                <a:latin typeface="UTM Avo" panose="02040603050506020204" pitchFamily="18" charset="0"/>
              </a:rPr>
              <a:t>: </a:t>
            </a:r>
            <a:r>
              <a:rPr lang="en-US" sz="2800" b="1" dirty="0">
                <a:latin typeface="UTM Avo" panose="02040603050506020204" pitchFamily="18" charset="0"/>
              </a:rPr>
              <a:t>Sinh </a:t>
            </a:r>
            <a:r>
              <a:rPr lang="en-US" sz="2800" b="1" dirty="0" err="1">
                <a:latin typeface="UTM Avo" panose="02040603050506020204" pitchFamily="18" charset="0"/>
              </a:rPr>
              <a:t>hoạt</a:t>
            </a:r>
            <a:r>
              <a:rPr lang="en-US" sz="2800" b="1" dirty="0">
                <a:latin typeface="UTM Avo" panose="02040603050506020204" pitchFamily="18" charset="0"/>
              </a:rPr>
              <a:t> Sao</a:t>
            </a:r>
            <a:endParaRPr sz="2800" b="1" dirty="0">
              <a:solidFill>
                <a:srgbClr val="000000"/>
              </a:solidFill>
              <a:latin typeface="UTM Avo" panose="02040603050506020204" pitchFamily="18" charset="0"/>
            </a:endParaRPr>
          </a:p>
        </p:txBody>
      </p:sp>
      <p:pic>
        <p:nvPicPr>
          <p:cNvPr id="3" name="Picture 2">
            <a:extLst>
              <a:ext uri="{FF2B5EF4-FFF2-40B4-BE49-F238E27FC236}">
                <a16:creationId xmlns:a16="http://schemas.microsoft.com/office/drawing/2014/main" xmlns="" id="{FEFA2D54-B915-43DE-D3BF-1A3B66B49BE4}"/>
              </a:ext>
            </a:extLst>
          </p:cNvPr>
          <p:cNvPicPr>
            <a:picLocks noChangeAspect="1"/>
          </p:cNvPicPr>
          <p:nvPr/>
        </p:nvPicPr>
        <p:blipFill>
          <a:blip r:embed="rId4"/>
          <a:stretch>
            <a:fillRect/>
          </a:stretch>
        </p:blipFill>
        <p:spPr>
          <a:xfrm>
            <a:off x="2528946" y="2329959"/>
            <a:ext cx="7134107" cy="452804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pic>
        <p:nvPicPr>
          <p:cNvPr id="2" name="Picture 1" descr="A stack of books with a magnifying glass&#10;&#10;Description automatically generated">
            <a:hlinkClick r:id="rId4"/>
            <a:extLst>
              <a:ext uri="{FF2B5EF4-FFF2-40B4-BE49-F238E27FC236}">
                <a16:creationId xmlns:a16="http://schemas.microsoft.com/office/drawing/2014/main" xmlns="" id="{105EE095-C4CD-41C6-5203-3837303C7E91}"/>
              </a:ext>
            </a:extLst>
          </p:cNvPr>
          <p:cNvPicPr>
            <a:picLocks noChangeAspect="1"/>
          </p:cNvPicPr>
          <p:nvPr/>
        </p:nvPicPr>
        <p:blipFill>
          <a:blip r:embed="rId5"/>
          <a:stretch>
            <a:fillRect/>
          </a:stretch>
        </p:blipFill>
        <p:spPr>
          <a:xfrm>
            <a:off x="4682822" y="2919698"/>
            <a:ext cx="2826355" cy="1701355"/>
          </a:xfrm>
          <a:prstGeom prst="rect">
            <a:avLst/>
          </a:prstGeom>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2F0EB1E-F227-F16A-A716-EFC179D8BC09}"/>
              </a:ext>
            </a:extLst>
          </p:cNvPr>
          <p:cNvSpPr/>
          <p:nvPr/>
        </p:nvSpPr>
        <p:spPr>
          <a:xfrm>
            <a:off x="1683255" y="1664208"/>
            <a:ext cx="8825486" cy="655320"/>
          </a:xfrm>
          <a:prstGeom prst="roundRect">
            <a:avLst/>
          </a:prstGeom>
          <a:solidFill>
            <a:schemeClr val="accent2">
              <a:lumMod val="20000"/>
              <a:lumOff val="80000"/>
            </a:schemeClr>
          </a:solidFill>
          <a:ln w="28575">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UTM Avo" panose="02040603050506020204" pitchFamily="18" charset="0"/>
              </a:rPr>
              <a:t>Triển</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lãm</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tranh</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Bác</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Hồ</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với</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thiếu</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nhi</a:t>
            </a:r>
            <a:r>
              <a:rPr lang="en-US" sz="2400" b="1" dirty="0">
                <a:solidFill>
                  <a:schemeClr val="tx1"/>
                </a:solidFill>
                <a:latin typeface="UTM Avo" panose="02040603050506020204" pitchFamily="18" charset="0"/>
              </a:rPr>
              <a:t>”</a:t>
            </a:r>
          </a:p>
        </p:txBody>
      </p:sp>
      <p:pic>
        <p:nvPicPr>
          <p:cNvPr id="5" name="Picture 4">
            <a:extLst>
              <a:ext uri="{FF2B5EF4-FFF2-40B4-BE49-F238E27FC236}">
                <a16:creationId xmlns:a16="http://schemas.microsoft.com/office/drawing/2014/main" xmlns="" id="{74B307B8-CDBA-A386-B62F-68CEDBB86E26}"/>
              </a:ext>
            </a:extLst>
          </p:cNvPr>
          <p:cNvPicPr>
            <a:picLocks noChangeAspect="1"/>
          </p:cNvPicPr>
          <p:nvPr/>
        </p:nvPicPr>
        <p:blipFill>
          <a:blip r:embed="rId4"/>
          <a:stretch>
            <a:fillRect/>
          </a:stretch>
        </p:blipFill>
        <p:spPr>
          <a:xfrm>
            <a:off x="1885875" y="2448631"/>
            <a:ext cx="8420250" cy="43277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a:extLst>
            <a:ext uri="{FF2B5EF4-FFF2-40B4-BE49-F238E27FC236}">
              <a16:creationId xmlns:a16="http://schemas.microsoft.com/office/drawing/2014/main" xmlns="" id="{FF061A3D-06F9-5E21-591F-C17EBE6E6E9A}"/>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xmlns="" id="{92F01211-4FEF-53C2-C246-4439253B776C}"/>
              </a:ext>
            </a:extLst>
          </p:cNvPr>
          <p:cNvPicPr>
            <a:picLocks noChangeAspect="1" noChangeArrowheads="1"/>
          </p:cNvPicPr>
          <p:nvPr/>
        </p:nvPicPr>
        <p:blipFill>
          <a:blip r:embed="rId4"/>
          <a:srcRect/>
          <a:stretch/>
        </p:blipFill>
        <p:spPr bwMode="auto">
          <a:xfrm>
            <a:off x="918102" y="2208245"/>
            <a:ext cx="5067558" cy="38006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ọc sinh khối 1 trường Trưng Vương tham gia cuộc thi vẽ tranh với chủ đề ” Bác  Hồ với thiếu nhi” ...">
            <a:extLst>
              <a:ext uri="{FF2B5EF4-FFF2-40B4-BE49-F238E27FC236}">
                <a16:creationId xmlns:a16="http://schemas.microsoft.com/office/drawing/2014/main" xmlns="" id="{B7B09147-15C7-7476-7612-56B8074C4F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9621" y="2208245"/>
            <a:ext cx="5134413" cy="380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08999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a:extLst>
            <a:ext uri="{FF2B5EF4-FFF2-40B4-BE49-F238E27FC236}">
              <a16:creationId xmlns:a16="http://schemas.microsoft.com/office/drawing/2014/main" xmlns="" id="{03D98EA4-A458-7451-ED26-B70EB0A240A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xmlns="" id="{88E3BEDD-E727-B342-E3AC-D31C3BEF6A7B}"/>
              </a:ext>
            </a:extLst>
          </p:cNvPr>
          <p:cNvPicPr>
            <a:picLocks noChangeAspect="1" noChangeArrowheads="1"/>
          </p:cNvPicPr>
          <p:nvPr/>
        </p:nvPicPr>
        <p:blipFill>
          <a:blip r:embed="rId4"/>
          <a:srcRect/>
          <a:stretch/>
        </p:blipFill>
        <p:spPr bwMode="auto">
          <a:xfrm>
            <a:off x="382801" y="2319960"/>
            <a:ext cx="5517256" cy="36982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xmlns="" id="{6D73EFFF-2D70-42BC-219F-22FE155F276E}"/>
              </a:ext>
            </a:extLst>
          </p:cNvPr>
          <p:cNvPicPr>
            <a:picLocks noChangeAspect="1" noChangeArrowheads="1"/>
          </p:cNvPicPr>
          <p:nvPr/>
        </p:nvPicPr>
        <p:blipFill>
          <a:blip r:embed="rId5"/>
          <a:srcRect/>
          <a:stretch/>
        </p:blipFill>
        <p:spPr bwMode="auto">
          <a:xfrm>
            <a:off x="6383678" y="2319961"/>
            <a:ext cx="5490799" cy="369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98832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a:extLst>
            <a:ext uri="{FF2B5EF4-FFF2-40B4-BE49-F238E27FC236}">
              <a16:creationId xmlns:a16="http://schemas.microsoft.com/office/drawing/2014/main" xmlns="" id="{CF9A35E0-08A3-98DD-8A84-411DB157DD50}"/>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xmlns="" id="{654F6DF2-F7D0-3D7A-9C11-F3911A1EE89D}"/>
              </a:ext>
            </a:extLst>
          </p:cNvPr>
          <p:cNvPicPr>
            <a:picLocks noChangeAspect="1" noChangeArrowheads="1"/>
          </p:cNvPicPr>
          <p:nvPr/>
        </p:nvPicPr>
        <p:blipFill>
          <a:blip r:embed="rId4"/>
          <a:srcRect/>
          <a:stretch/>
        </p:blipFill>
        <p:spPr bwMode="auto">
          <a:xfrm>
            <a:off x="515428" y="2319960"/>
            <a:ext cx="5252002" cy="36982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xmlns="" id="{500142DC-2C91-0F53-B596-E56191E0C941}"/>
              </a:ext>
            </a:extLst>
          </p:cNvPr>
          <p:cNvPicPr>
            <a:picLocks noChangeAspect="1" noChangeArrowheads="1"/>
          </p:cNvPicPr>
          <p:nvPr/>
        </p:nvPicPr>
        <p:blipFill>
          <a:blip r:embed="rId5"/>
          <a:srcRect/>
          <a:stretch/>
        </p:blipFill>
        <p:spPr bwMode="auto">
          <a:xfrm>
            <a:off x="6487446" y="2319961"/>
            <a:ext cx="5283262" cy="369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13617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
        <p:cNvGrpSpPr/>
        <p:nvPr/>
      </p:nvGrpSpPr>
      <p:grpSpPr>
        <a:xfrm>
          <a:off x="0" y="0"/>
          <a:ext cx="0" cy="0"/>
          <a:chOff x="0" y="0"/>
          <a:chExt cx="0" cy="0"/>
        </a:xfrm>
      </p:grpSpPr>
      <p:sp>
        <p:nvSpPr>
          <p:cNvPr id="2" name="Google Shape;175;g32282f178eb_0_115">
            <a:extLst>
              <a:ext uri="{FF2B5EF4-FFF2-40B4-BE49-F238E27FC236}">
                <a16:creationId xmlns:a16="http://schemas.microsoft.com/office/drawing/2014/main" xmlns="" id="{9D8CB07B-6E77-1D78-813D-8076C9758E94}"/>
              </a:ext>
            </a:extLst>
          </p:cNvPr>
          <p:cNvSpPr/>
          <p:nvPr/>
        </p:nvSpPr>
        <p:spPr>
          <a:xfrm>
            <a:off x="3544711" y="1043963"/>
            <a:ext cx="5089800" cy="8154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3600" b="1" dirty="0">
                <a:solidFill>
                  <a:schemeClr val="tx1"/>
                </a:solidFill>
                <a:latin typeface="UTM Avo" panose="02040603050506020204" pitchFamily="18" charset="0"/>
                <a:sym typeface="Arial"/>
              </a:rPr>
              <a:t>HƯỚNG DẪN VỀ NHÀ</a:t>
            </a:r>
            <a:endParaRPr sz="3600" b="1" dirty="0">
              <a:solidFill>
                <a:schemeClr val="tx1"/>
              </a:solidFill>
              <a:latin typeface="UTM Avo" panose="02040603050506020204" pitchFamily="18" charset="0"/>
              <a:sym typeface="Arial"/>
            </a:endParaRPr>
          </a:p>
        </p:txBody>
      </p:sp>
      <p:sp>
        <p:nvSpPr>
          <p:cNvPr id="3" name="Google Shape;179;g32282f178eb_0_115">
            <a:extLst>
              <a:ext uri="{FF2B5EF4-FFF2-40B4-BE49-F238E27FC236}">
                <a16:creationId xmlns:a16="http://schemas.microsoft.com/office/drawing/2014/main" xmlns="" id="{E0E8E0C5-DDE2-AE06-D34B-823626D36C06}"/>
              </a:ext>
            </a:extLst>
          </p:cNvPr>
          <p:cNvSpPr/>
          <p:nvPr/>
        </p:nvSpPr>
        <p:spPr>
          <a:xfrm>
            <a:off x="1174431" y="2111949"/>
            <a:ext cx="4577345" cy="3219033"/>
          </a:xfrm>
          <a:custGeom>
            <a:avLst/>
            <a:gdLst/>
            <a:ahLst/>
            <a:cxnLst/>
            <a:rect l="l" t="t" r="r" b="b"/>
            <a:pathLst>
              <a:path w="1618115" h="1182933" extrusionOk="0">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vi-VN" sz="2400" dirty="0">
                <a:solidFill>
                  <a:schemeClr val="tx1"/>
                </a:solidFill>
                <a:latin typeface="UTM Avo" panose="02040603050506020204" pitchFamily="18" charset="0"/>
                <a:ea typeface="Calibri"/>
                <a:cs typeface="Calibri"/>
                <a:sym typeface="Calibri"/>
              </a:rPr>
              <a:t>Ôn tập lại kiến thức đã học trong chủ đề này.</a:t>
            </a:r>
            <a:endParaRPr sz="2400" dirty="0">
              <a:solidFill>
                <a:schemeClr val="tx1"/>
              </a:solidFill>
              <a:latin typeface="UTM Avo" panose="02040603050506020204" pitchFamily="18" charset="0"/>
              <a:ea typeface="Calibri"/>
              <a:cs typeface="Calibri"/>
              <a:sym typeface="Calibri"/>
            </a:endParaRPr>
          </a:p>
        </p:txBody>
      </p:sp>
      <p:sp>
        <p:nvSpPr>
          <p:cNvPr id="4" name="Google Shape;186;g32282f178eb_0_115">
            <a:extLst>
              <a:ext uri="{FF2B5EF4-FFF2-40B4-BE49-F238E27FC236}">
                <a16:creationId xmlns:a16="http://schemas.microsoft.com/office/drawing/2014/main" xmlns="" id="{B4115CA0-F55C-72FF-C541-EEF818564B39}"/>
              </a:ext>
            </a:extLst>
          </p:cNvPr>
          <p:cNvSpPr/>
          <p:nvPr/>
        </p:nvSpPr>
        <p:spPr>
          <a:xfrm>
            <a:off x="6345838" y="2111949"/>
            <a:ext cx="4577345" cy="3219033"/>
          </a:xfrm>
          <a:custGeom>
            <a:avLst/>
            <a:gdLst/>
            <a:ahLst/>
            <a:cxnLst/>
            <a:rect l="l" t="t" r="r" b="b"/>
            <a:pathLst>
              <a:path w="1618115" h="1182933" extrusionOk="0">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vi-VN" sz="2400" dirty="0">
                <a:solidFill>
                  <a:schemeClr val="tx1"/>
                </a:solidFill>
                <a:latin typeface="UTM Avo" panose="02040603050506020204" pitchFamily="18" charset="0"/>
                <a:ea typeface="Calibri"/>
                <a:cs typeface="Calibri"/>
                <a:sym typeface="Calibri"/>
              </a:rPr>
              <a:t>Chuẩn bị nội dung bài học </a:t>
            </a:r>
            <a:r>
              <a:rPr lang="vi-VN" sz="2400" b="1" dirty="0">
                <a:solidFill>
                  <a:schemeClr val="tx1"/>
                </a:solidFill>
                <a:latin typeface="UTM Avo" panose="02040603050506020204" pitchFamily="18" charset="0"/>
                <a:ea typeface="Calibri"/>
                <a:cs typeface="Calibri"/>
                <a:sym typeface="Calibri"/>
              </a:rPr>
              <a:t>Tuần 35.</a:t>
            </a:r>
            <a:endParaRPr lang="vi-VN" sz="2400" dirty="0">
              <a:solidFill>
                <a:schemeClr val="tx1"/>
              </a:solidFill>
              <a:latin typeface="UTM Avo" panose="02040603050506020204" pitchFamily="18" charset="0"/>
              <a:ea typeface="Calibri"/>
              <a:cs typeface="Calibri"/>
              <a:sym typeface="Calibri"/>
            </a:endParaRPr>
          </a:p>
        </p:txBody>
      </p:sp>
      <p:pic>
        <p:nvPicPr>
          <p:cNvPr id="5" name="Picture 2" descr="LOGO ĐẠI HỘI CHÁU NGOAN BÁC HỒ 2024-2025">
            <a:extLst>
              <a:ext uri="{FF2B5EF4-FFF2-40B4-BE49-F238E27FC236}">
                <a16:creationId xmlns:a16="http://schemas.microsoft.com/office/drawing/2014/main" xmlns="" id="{3B6EA73B-EA18-4B44-D1F3-50CBD83D4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526" y="4172084"/>
            <a:ext cx="2766980" cy="26859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pic>
        <p:nvPicPr>
          <p:cNvPr id="3" name="Picture 2" descr="A stack of books with a magnifying glass&#10;&#10;Description automatically generated">
            <a:hlinkClick r:id="rId4"/>
            <a:extLst>
              <a:ext uri="{FF2B5EF4-FFF2-40B4-BE49-F238E27FC236}">
                <a16:creationId xmlns:a16="http://schemas.microsoft.com/office/drawing/2014/main" xmlns="" id="{F53BDE97-F5FA-B59E-3335-6E724D729EF0}"/>
              </a:ext>
            </a:extLst>
          </p:cNvPr>
          <p:cNvPicPr>
            <a:picLocks noChangeAspect="1"/>
          </p:cNvPicPr>
          <p:nvPr/>
        </p:nvPicPr>
        <p:blipFill>
          <a:blip r:embed="rId5"/>
          <a:stretch>
            <a:fillRect/>
          </a:stretch>
        </p:blipFill>
        <p:spPr>
          <a:xfrm>
            <a:off x="4682822" y="2834354"/>
            <a:ext cx="2826355" cy="1701355"/>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pic>
        <p:nvPicPr>
          <p:cNvPr id="2" name="Picture 1" descr="A stack of books with a magnifying glass&#10;&#10;Description automatically generated">
            <a:hlinkClick r:id="rId4"/>
            <a:extLst>
              <a:ext uri="{FF2B5EF4-FFF2-40B4-BE49-F238E27FC236}">
                <a16:creationId xmlns:a16="http://schemas.microsoft.com/office/drawing/2014/main" xmlns="" id="{66092B7E-6EF6-C545-1A42-DFF9D14B7815}"/>
              </a:ext>
            </a:extLst>
          </p:cNvPr>
          <p:cNvPicPr>
            <a:picLocks noChangeAspect="1"/>
          </p:cNvPicPr>
          <p:nvPr/>
        </p:nvPicPr>
        <p:blipFill>
          <a:blip r:embed="rId5"/>
          <a:stretch>
            <a:fillRect/>
          </a:stretch>
        </p:blipFill>
        <p:spPr>
          <a:xfrm>
            <a:off x="4682822" y="2968683"/>
            <a:ext cx="2826355" cy="1701355"/>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28DC5FF-4CB7-853F-5C93-C10783A22BD7}"/>
              </a:ext>
            </a:extLst>
          </p:cNvPr>
          <p:cNvSpPr/>
          <p:nvPr/>
        </p:nvSpPr>
        <p:spPr>
          <a:xfrm>
            <a:off x="2293618" y="1645920"/>
            <a:ext cx="7604760" cy="655320"/>
          </a:xfrm>
          <a:prstGeom prst="roundRect">
            <a:avLst/>
          </a:prstGeom>
          <a:solidFill>
            <a:schemeClr val="accent2">
              <a:lumMod val="20000"/>
              <a:lumOff val="80000"/>
            </a:schemeClr>
          </a:solidFill>
          <a:ln w="28575">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rPr>
              <a:t>Nghe </a:t>
            </a:r>
            <a:r>
              <a:rPr lang="en-US" sz="2400" b="1" dirty="0" err="1">
                <a:solidFill>
                  <a:schemeClr val="tx1"/>
                </a:solidFill>
                <a:latin typeface="UTM Avo" panose="02040603050506020204" pitchFamily="18" charset="0"/>
              </a:rPr>
              <a:t>kể</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chuyện</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về</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Bác</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Hồ</a:t>
            </a:r>
            <a:endParaRPr lang="en-US" sz="2400" b="1" dirty="0">
              <a:solidFill>
                <a:schemeClr val="tx1"/>
              </a:solidFill>
              <a:latin typeface="UTM Avo" panose="02040603050506020204" pitchFamily="18" charset="0"/>
            </a:endParaRPr>
          </a:p>
        </p:txBody>
      </p:sp>
      <p:pic>
        <p:nvPicPr>
          <p:cNvPr id="5" name="Picture 4">
            <a:extLst>
              <a:ext uri="{FF2B5EF4-FFF2-40B4-BE49-F238E27FC236}">
                <a16:creationId xmlns:a16="http://schemas.microsoft.com/office/drawing/2014/main" xmlns="" id="{6AC4EE04-F968-7642-75C6-947572BF3840}"/>
              </a:ext>
            </a:extLst>
          </p:cNvPr>
          <p:cNvPicPr>
            <a:picLocks noChangeAspect="1"/>
          </p:cNvPicPr>
          <p:nvPr/>
        </p:nvPicPr>
        <p:blipFill>
          <a:blip r:embed="rId4"/>
          <a:stretch>
            <a:fillRect/>
          </a:stretch>
        </p:blipFill>
        <p:spPr>
          <a:xfrm>
            <a:off x="2373674" y="2392413"/>
            <a:ext cx="7444648" cy="43286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sp>
        <p:nvSpPr>
          <p:cNvPr id="125" name="Google Shape;125;p7"/>
          <p:cNvSpPr txBox="1"/>
          <p:nvPr/>
        </p:nvSpPr>
        <p:spPr>
          <a:xfrm>
            <a:off x="1063743" y="1445188"/>
            <a:ext cx="10064513" cy="830966"/>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US" sz="2800" b="1" dirty="0" err="1">
                <a:solidFill>
                  <a:srgbClr val="000000"/>
                </a:solidFill>
                <a:latin typeface="UTM Avo" panose="02040603050506020204" pitchFamily="18" charset="0"/>
              </a:rPr>
              <a:t>Hoạt</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động</a:t>
            </a:r>
            <a:r>
              <a:rPr lang="en-US" sz="2800" b="1" dirty="0">
                <a:solidFill>
                  <a:srgbClr val="000000"/>
                </a:solidFill>
                <a:latin typeface="UTM Avo" panose="02040603050506020204" pitchFamily="18" charset="0"/>
              </a:rPr>
              <a:t> 1: </a:t>
            </a:r>
            <a:r>
              <a:rPr lang="en-US" sz="2800" b="1" dirty="0" err="1">
                <a:latin typeface="UTM Avo" panose="02040603050506020204" pitchFamily="18" charset="0"/>
              </a:rPr>
              <a:t>Giới</a:t>
            </a:r>
            <a:r>
              <a:rPr lang="en-US" sz="2800" b="1" dirty="0">
                <a:latin typeface="UTM Avo" panose="02040603050506020204" pitchFamily="18" charset="0"/>
              </a:rPr>
              <a:t> </a:t>
            </a:r>
            <a:r>
              <a:rPr lang="en-US" sz="2800" b="1" dirty="0" err="1">
                <a:latin typeface="UTM Avo" panose="02040603050506020204" pitchFamily="18" charset="0"/>
              </a:rPr>
              <a:t>thiệu</a:t>
            </a:r>
            <a:r>
              <a:rPr lang="en-US" sz="2800" b="1" dirty="0">
                <a:latin typeface="UTM Avo" panose="02040603050506020204" pitchFamily="18" charset="0"/>
              </a:rPr>
              <a:t> </a:t>
            </a:r>
            <a:r>
              <a:rPr lang="en-US" sz="2800" b="1" dirty="0" err="1">
                <a:latin typeface="UTM Avo" panose="02040603050506020204" pitchFamily="18" charset="0"/>
              </a:rPr>
              <a:t>về</a:t>
            </a:r>
            <a:r>
              <a:rPr lang="en-US" sz="2800" b="1" dirty="0">
                <a:latin typeface="UTM Avo" panose="02040603050506020204" pitchFamily="18" charset="0"/>
              </a:rPr>
              <a:t> </a:t>
            </a:r>
            <a:r>
              <a:rPr lang="en-US" sz="2800" b="1" dirty="0" err="1">
                <a:latin typeface="UTM Avo" panose="02040603050506020204" pitchFamily="18" charset="0"/>
              </a:rPr>
              <a:t>cờ</a:t>
            </a:r>
            <a:r>
              <a:rPr lang="en-US" sz="2800" b="1" dirty="0">
                <a:latin typeface="UTM Avo" panose="02040603050506020204" pitchFamily="18" charset="0"/>
              </a:rPr>
              <a:t> </a:t>
            </a:r>
            <a:r>
              <a:rPr lang="en-US" sz="2800" b="1" dirty="0" err="1">
                <a:latin typeface="UTM Avo" panose="02040603050506020204" pitchFamily="18" charset="0"/>
              </a:rPr>
              <a:t>Đội</a:t>
            </a:r>
            <a:r>
              <a:rPr lang="en-US" sz="2800" b="1" dirty="0">
                <a:latin typeface="UTM Avo" panose="02040603050506020204" pitchFamily="18" charset="0"/>
              </a:rPr>
              <a:t> </a:t>
            </a:r>
            <a:r>
              <a:rPr lang="en-US" sz="2800" b="1" dirty="0" err="1">
                <a:latin typeface="UTM Avo" panose="02040603050506020204" pitchFamily="18" charset="0"/>
              </a:rPr>
              <a:t>và</a:t>
            </a:r>
            <a:r>
              <a:rPr lang="en-US" sz="2800" b="1" dirty="0">
                <a:latin typeface="UTM Avo" panose="02040603050506020204" pitchFamily="18" charset="0"/>
              </a:rPr>
              <a:t> </a:t>
            </a:r>
            <a:r>
              <a:rPr lang="en-US" sz="2800" b="1" dirty="0" err="1">
                <a:latin typeface="UTM Avo" panose="02040603050506020204" pitchFamily="18" charset="0"/>
              </a:rPr>
              <a:t>huy</a:t>
            </a:r>
            <a:r>
              <a:rPr lang="en-US" sz="2800" b="1" dirty="0">
                <a:latin typeface="UTM Avo" panose="02040603050506020204" pitchFamily="18" charset="0"/>
              </a:rPr>
              <a:t> </a:t>
            </a:r>
            <a:r>
              <a:rPr lang="en-US" sz="2800" b="1" dirty="0" err="1">
                <a:latin typeface="UTM Avo" panose="02040603050506020204" pitchFamily="18" charset="0"/>
              </a:rPr>
              <a:t>hiệu</a:t>
            </a:r>
            <a:r>
              <a:rPr lang="en-US" sz="2800" b="1" dirty="0">
                <a:latin typeface="UTM Avo" panose="02040603050506020204" pitchFamily="18" charset="0"/>
              </a:rPr>
              <a:t> </a:t>
            </a:r>
            <a:r>
              <a:rPr lang="en-US" sz="2800" b="1" dirty="0" err="1">
                <a:latin typeface="UTM Avo" panose="02040603050506020204" pitchFamily="18" charset="0"/>
              </a:rPr>
              <a:t>Đội</a:t>
            </a:r>
            <a:endParaRPr sz="2800" b="1" dirty="0">
              <a:solidFill>
                <a:srgbClr val="000000"/>
              </a:solidFill>
              <a:latin typeface="UTM Avo" panose="02040603050506020204" pitchFamily="18" charset="0"/>
            </a:endParaRPr>
          </a:p>
        </p:txBody>
      </p:sp>
      <p:grpSp>
        <p:nvGrpSpPr>
          <p:cNvPr id="8" name="Group 7">
            <a:extLst>
              <a:ext uri="{FF2B5EF4-FFF2-40B4-BE49-F238E27FC236}">
                <a16:creationId xmlns:a16="http://schemas.microsoft.com/office/drawing/2014/main" xmlns="" id="{B7F8E982-D96E-34EF-4DB2-2D0BEDFAFF08}"/>
              </a:ext>
            </a:extLst>
          </p:cNvPr>
          <p:cNvGrpSpPr/>
          <p:nvPr/>
        </p:nvGrpSpPr>
        <p:grpSpPr>
          <a:xfrm>
            <a:off x="8618034" y="2715859"/>
            <a:ext cx="3142858" cy="2974378"/>
            <a:chOff x="8397896" y="2386143"/>
            <a:chExt cx="3142858" cy="2974378"/>
          </a:xfrm>
        </p:grpSpPr>
        <p:pic>
          <p:nvPicPr>
            <p:cNvPr id="3" name="Picture 2">
              <a:extLst>
                <a:ext uri="{FF2B5EF4-FFF2-40B4-BE49-F238E27FC236}">
                  <a16:creationId xmlns:a16="http://schemas.microsoft.com/office/drawing/2014/main" xmlns="" id="{B018FFCB-A894-0056-6AC1-56F740B243C7}"/>
                </a:ext>
              </a:extLst>
            </p:cNvPr>
            <p:cNvPicPr>
              <a:picLocks noChangeAspect="1"/>
            </p:cNvPicPr>
            <p:nvPr/>
          </p:nvPicPr>
          <p:blipFill>
            <a:blip r:embed="rId4"/>
            <a:stretch>
              <a:fillRect/>
            </a:stretch>
          </p:blipFill>
          <p:spPr>
            <a:xfrm>
              <a:off x="8397897" y="2386143"/>
              <a:ext cx="3142857" cy="2085714"/>
            </a:xfrm>
            <a:prstGeom prst="rect">
              <a:avLst/>
            </a:prstGeom>
          </p:spPr>
        </p:pic>
        <p:sp>
          <p:nvSpPr>
            <p:cNvPr id="7" name="TextBox 6">
              <a:extLst>
                <a:ext uri="{FF2B5EF4-FFF2-40B4-BE49-F238E27FC236}">
                  <a16:creationId xmlns:a16="http://schemas.microsoft.com/office/drawing/2014/main" xmlns="" id="{77BD490B-7108-B6C8-EF7F-85117A6BB181}"/>
                </a:ext>
              </a:extLst>
            </p:cNvPr>
            <p:cNvSpPr txBox="1"/>
            <p:nvPr/>
          </p:nvSpPr>
          <p:spPr>
            <a:xfrm>
              <a:off x="8397896" y="4581846"/>
              <a:ext cx="3142857" cy="778675"/>
            </a:xfrm>
            <a:prstGeom prst="rect">
              <a:avLst/>
            </a:prstGeom>
            <a:noFill/>
          </p:spPr>
          <p:txBody>
            <a:bodyPr wrap="square" rtlCol="0">
              <a:spAutoFit/>
            </a:bodyPr>
            <a:lstStyle/>
            <a:p>
              <a:pPr algn="ctr">
                <a:lnSpc>
                  <a:spcPct val="150000"/>
                </a:lnSpc>
              </a:pPr>
              <a:r>
                <a:rPr lang="en-US" sz="1600" dirty="0" err="1">
                  <a:latin typeface="UTM Avo" panose="02040603050506020204" pitchFamily="18" charset="0"/>
                </a:rPr>
                <a:t>Cờ</a:t>
              </a:r>
              <a:r>
                <a:rPr lang="en-US" sz="1600" dirty="0">
                  <a:latin typeface="UTM Avo" panose="02040603050506020204" pitchFamily="18" charset="0"/>
                </a:rPr>
                <a:t> </a:t>
              </a:r>
              <a:r>
                <a:rPr lang="en-US" sz="1600" dirty="0" err="1">
                  <a:latin typeface="UTM Avo" panose="02040603050506020204" pitchFamily="18" charset="0"/>
                </a:rPr>
                <a:t>Đội</a:t>
              </a:r>
              <a:r>
                <a:rPr lang="en-US" sz="1600" dirty="0">
                  <a:latin typeface="UTM Avo" panose="02040603050506020204" pitchFamily="18" charset="0"/>
                </a:rPr>
                <a:t> </a:t>
              </a:r>
              <a:r>
                <a:rPr lang="en-US" sz="1600" dirty="0" err="1">
                  <a:latin typeface="UTM Avo" panose="02040603050506020204" pitchFamily="18" charset="0"/>
                </a:rPr>
                <a:t>Thiếu</a:t>
              </a:r>
              <a:r>
                <a:rPr lang="en-US" sz="1600" dirty="0">
                  <a:latin typeface="UTM Avo" panose="02040603050506020204" pitchFamily="18" charset="0"/>
                </a:rPr>
                <a:t> </a:t>
              </a:r>
              <a:r>
                <a:rPr lang="en-US" sz="1600" dirty="0" err="1">
                  <a:latin typeface="UTM Avo" panose="02040603050506020204" pitchFamily="18" charset="0"/>
                </a:rPr>
                <a:t>niên</a:t>
              </a:r>
              <a:r>
                <a:rPr lang="en-US" sz="1600" dirty="0">
                  <a:latin typeface="UTM Avo" panose="02040603050506020204" pitchFamily="18" charset="0"/>
                </a:rPr>
                <a:t> </a:t>
              </a:r>
              <a:r>
                <a:rPr lang="en-US" sz="1600" dirty="0" err="1">
                  <a:latin typeface="UTM Avo" panose="02040603050506020204" pitchFamily="18" charset="0"/>
                </a:rPr>
                <a:t>Tiền</a:t>
              </a:r>
              <a:r>
                <a:rPr lang="en-US" sz="1600" dirty="0">
                  <a:latin typeface="UTM Avo" panose="02040603050506020204" pitchFamily="18" charset="0"/>
                </a:rPr>
                <a:t> Phong </a:t>
              </a:r>
              <a:r>
                <a:rPr lang="en-US" sz="1600" dirty="0" err="1">
                  <a:latin typeface="UTM Avo" panose="02040603050506020204" pitchFamily="18" charset="0"/>
                </a:rPr>
                <a:t>Hồ</a:t>
              </a:r>
              <a:r>
                <a:rPr lang="en-US" sz="1600" dirty="0">
                  <a:latin typeface="UTM Avo" panose="02040603050506020204" pitchFamily="18" charset="0"/>
                </a:rPr>
                <a:t> Chí Minh</a:t>
              </a:r>
            </a:p>
          </p:txBody>
        </p:sp>
      </p:grpSp>
      <p:sp>
        <p:nvSpPr>
          <p:cNvPr id="10" name="TextBox 9">
            <a:extLst>
              <a:ext uri="{FF2B5EF4-FFF2-40B4-BE49-F238E27FC236}">
                <a16:creationId xmlns:a16="http://schemas.microsoft.com/office/drawing/2014/main" xmlns="" id="{278FB81A-6580-127D-1E89-A0488938352C}"/>
              </a:ext>
            </a:extLst>
          </p:cNvPr>
          <p:cNvSpPr txBox="1"/>
          <p:nvPr/>
        </p:nvSpPr>
        <p:spPr>
          <a:xfrm>
            <a:off x="431108" y="2145525"/>
            <a:ext cx="7873136" cy="4590937"/>
          </a:xfrm>
          <a:prstGeom prst="rect">
            <a:avLst/>
          </a:prstGeom>
          <a:noFill/>
        </p:spPr>
        <p:txBody>
          <a:bodyPr wrap="square">
            <a:spAutoFit/>
          </a:bodyPr>
          <a:lstStyle/>
          <a:p>
            <a:pPr algn="just">
              <a:lnSpc>
                <a:spcPct val="150000"/>
              </a:lnSpc>
            </a:pPr>
            <a:r>
              <a:rPr lang="en-US" sz="2200" b="1" dirty="0" err="1">
                <a:latin typeface="UTM Avo" panose="02040603050506020204" pitchFamily="18" charset="0"/>
              </a:rPr>
              <a:t>Cờ</a:t>
            </a:r>
            <a:r>
              <a:rPr lang="en-US" sz="2200" b="1" dirty="0">
                <a:latin typeface="UTM Avo" panose="02040603050506020204" pitchFamily="18" charset="0"/>
              </a:rPr>
              <a:t> </a:t>
            </a:r>
            <a:r>
              <a:rPr lang="en-US" sz="2200" b="1" dirty="0" err="1">
                <a:latin typeface="UTM Avo" panose="02040603050506020204" pitchFamily="18" charset="0"/>
              </a:rPr>
              <a:t>Đội</a:t>
            </a:r>
            <a:r>
              <a:rPr lang="en-US" sz="2200" b="1" dirty="0">
                <a:latin typeface="UTM Avo" panose="02040603050506020204" pitchFamily="18" charset="0"/>
              </a:rPr>
              <a:t>: </a:t>
            </a:r>
            <a:r>
              <a:rPr lang="en-US" sz="2200" dirty="0" err="1">
                <a:latin typeface="UTM Avo" panose="02040603050506020204" pitchFamily="18" charset="0"/>
              </a:rPr>
              <a:t>nền</a:t>
            </a:r>
            <a:r>
              <a:rPr lang="en-US" sz="2200" dirty="0">
                <a:latin typeface="UTM Avo" panose="02040603050506020204" pitchFamily="18" charset="0"/>
              </a:rPr>
              <a:t> </a:t>
            </a:r>
            <a:r>
              <a:rPr lang="en-US" sz="2200" dirty="0" err="1">
                <a:latin typeface="UTM Avo" panose="02040603050506020204" pitchFamily="18" charset="0"/>
              </a:rPr>
              <a:t>đỏ</a:t>
            </a:r>
            <a:r>
              <a:rPr lang="en-US" sz="2200" dirty="0">
                <a:latin typeface="UTM Avo" panose="02040603050506020204" pitchFamily="18" charset="0"/>
              </a:rPr>
              <a:t>, </a:t>
            </a:r>
            <a:r>
              <a:rPr lang="en-US" sz="2200" dirty="0" err="1">
                <a:latin typeface="UTM Avo" panose="02040603050506020204" pitchFamily="18" charset="0"/>
              </a:rPr>
              <a:t>hình</a:t>
            </a:r>
            <a:r>
              <a:rPr lang="en-US" sz="2200" dirty="0">
                <a:latin typeface="UTM Avo" panose="02040603050506020204" pitchFamily="18" charset="0"/>
              </a:rPr>
              <a:t> </a:t>
            </a:r>
            <a:r>
              <a:rPr lang="en-US" sz="2200" dirty="0" err="1">
                <a:latin typeface="UTM Avo" panose="02040603050506020204" pitchFamily="18" charset="0"/>
              </a:rPr>
              <a:t>chữ</a:t>
            </a:r>
            <a:r>
              <a:rPr lang="en-US" sz="2200" dirty="0">
                <a:latin typeface="UTM Avo" panose="02040603050506020204" pitchFamily="18" charset="0"/>
              </a:rPr>
              <a:t> </a:t>
            </a:r>
            <a:r>
              <a:rPr lang="en-US" sz="2200" dirty="0" err="1">
                <a:latin typeface="UTM Avo" panose="02040603050506020204" pitchFamily="18" charset="0"/>
              </a:rPr>
              <a:t>nhật</a:t>
            </a:r>
            <a:r>
              <a:rPr lang="en-US" sz="2200" dirty="0">
                <a:latin typeface="UTM Avo" panose="02040603050506020204" pitchFamily="18" charset="0"/>
              </a:rPr>
              <a:t>, </a:t>
            </a:r>
            <a:r>
              <a:rPr lang="en-US" sz="2200" dirty="0" err="1">
                <a:latin typeface="UTM Avo" panose="02040603050506020204" pitchFamily="18" charset="0"/>
              </a:rPr>
              <a:t>chiều</a:t>
            </a:r>
            <a:r>
              <a:rPr lang="en-US" sz="2200" dirty="0">
                <a:latin typeface="UTM Avo" panose="02040603050506020204" pitchFamily="18" charset="0"/>
              </a:rPr>
              <a:t> </a:t>
            </a:r>
            <a:r>
              <a:rPr lang="en-US" sz="2200" dirty="0" err="1">
                <a:latin typeface="UTM Avo" panose="02040603050506020204" pitchFamily="18" charset="0"/>
              </a:rPr>
              <a:t>rộng</a:t>
            </a:r>
            <a:r>
              <a:rPr lang="en-US" sz="2200" dirty="0">
                <a:latin typeface="UTM Avo" panose="02040603050506020204" pitchFamily="18" charset="0"/>
              </a:rPr>
              <a:t> </a:t>
            </a:r>
            <a:r>
              <a:rPr lang="en-US" sz="2200" dirty="0" err="1">
                <a:latin typeface="UTM Avo" panose="02040603050506020204" pitchFamily="18" charset="0"/>
              </a:rPr>
              <a:t>bằng</a:t>
            </a:r>
            <a:r>
              <a:rPr lang="en-US" sz="2200" dirty="0">
                <a:latin typeface="UTM Avo" panose="02040603050506020204" pitchFamily="18" charset="0"/>
              </a:rPr>
              <a:t> </a:t>
            </a:r>
            <a:r>
              <a:rPr lang="en-US" sz="2200" dirty="0" err="1">
                <a:latin typeface="UTM Avo" panose="02040603050506020204" pitchFamily="18" charset="0"/>
              </a:rPr>
              <a:t>hai</a:t>
            </a:r>
            <a:r>
              <a:rPr lang="en-US" sz="2200" dirty="0">
                <a:latin typeface="UTM Avo" panose="02040603050506020204" pitchFamily="18" charset="0"/>
              </a:rPr>
              <a:t> </a:t>
            </a:r>
            <a:r>
              <a:rPr lang="en-US" sz="2200" dirty="0" err="1">
                <a:latin typeface="UTM Avo" panose="02040603050506020204" pitchFamily="18" charset="0"/>
              </a:rPr>
              <a:t>phần</a:t>
            </a:r>
            <a:r>
              <a:rPr lang="en-US" sz="2200" dirty="0">
                <a:latin typeface="UTM Avo" panose="02040603050506020204" pitchFamily="18" charset="0"/>
              </a:rPr>
              <a:t> </a:t>
            </a:r>
            <a:r>
              <a:rPr lang="en-US" sz="2200" dirty="0" err="1">
                <a:latin typeface="UTM Avo" panose="02040603050506020204" pitchFamily="18" charset="0"/>
              </a:rPr>
              <a:t>ba</a:t>
            </a:r>
            <a:r>
              <a:rPr lang="en-US" sz="2200" dirty="0">
                <a:latin typeface="UTM Avo" panose="02040603050506020204" pitchFamily="18" charset="0"/>
              </a:rPr>
              <a:t> </a:t>
            </a:r>
            <a:r>
              <a:rPr lang="en-US" sz="2200" dirty="0" err="1">
                <a:latin typeface="UTM Avo" panose="02040603050506020204" pitchFamily="18" charset="0"/>
              </a:rPr>
              <a:t>chiều</a:t>
            </a:r>
            <a:r>
              <a:rPr lang="en-US" sz="2200" dirty="0">
                <a:latin typeface="UTM Avo" panose="02040603050506020204" pitchFamily="18" charset="0"/>
              </a:rPr>
              <a:t> </a:t>
            </a:r>
            <a:r>
              <a:rPr lang="en-US" sz="2200" dirty="0" err="1">
                <a:latin typeface="UTM Avo" panose="02040603050506020204" pitchFamily="18" charset="0"/>
              </a:rPr>
              <a:t>dài</a:t>
            </a:r>
            <a:r>
              <a:rPr lang="en-US" sz="2200" dirty="0">
                <a:latin typeface="UTM Avo" panose="02040603050506020204" pitchFamily="18" charset="0"/>
              </a:rPr>
              <a:t>. Ở </a:t>
            </a:r>
            <a:r>
              <a:rPr lang="en-US" sz="2200" dirty="0" err="1">
                <a:latin typeface="UTM Avo" panose="02040603050506020204" pitchFamily="18" charset="0"/>
              </a:rPr>
              <a:t>giữa</a:t>
            </a:r>
            <a:r>
              <a:rPr lang="en-US" sz="2200" dirty="0">
                <a:latin typeface="UTM Avo" panose="02040603050506020204" pitchFamily="18" charset="0"/>
              </a:rPr>
              <a:t> </a:t>
            </a:r>
            <a:r>
              <a:rPr lang="en-US" sz="2200" dirty="0" err="1">
                <a:latin typeface="UTM Avo" panose="02040603050506020204" pitchFamily="18" charset="0"/>
              </a:rPr>
              <a:t>có</a:t>
            </a:r>
            <a:r>
              <a:rPr lang="en-US" sz="2200" dirty="0">
                <a:latin typeface="UTM Avo" panose="02040603050506020204" pitchFamily="18" charset="0"/>
              </a:rPr>
              <a:t> </a:t>
            </a:r>
            <a:r>
              <a:rPr lang="en-US" sz="2200" dirty="0" err="1">
                <a:latin typeface="UTM Avo" panose="02040603050506020204" pitchFamily="18" charset="0"/>
              </a:rPr>
              <a:t>hình</a:t>
            </a:r>
            <a:r>
              <a:rPr lang="en-US" sz="2200" dirty="0">
                <a:latin typeface="UTM Avo" panose="02040603050506020204" pitchFamily="18" charset="0"/>
              </a:rPr>
              <a:t> </a:t>
            </a:r>
            <a:r>
              <a:rPr lang="en-US" sz="2200" dirty="0" err="1">
                <a:latin typeface="UTM Avo" panose="02040603050506020204" pitchFamily="18" charset="0"/>
              </a:rPr>
              <a:t>huy</a:t>
            </a:r>
            <a:r>
              <a:rPr lang="en-US" sz="2200" dirty="0">
                <a:latin typeface="UTM Avo" panose="02040603050506020204" pitchFamily="18" charset="0"/>
              </a:rPr>
              <a:t> </a:t>
            </a:r>
            <a:r>
              <a:rPr lang="en-US" sz="2200" dirty="0" err="1">
                <a:latin typeface="UTM Avo" panose="02040603050506020204" pitchFamily="18" charset="0"/>
              </a:rPr>
              <a:t>hiệu</a:t>
            </a:r>
            <a:r>
              <a:rPr lang="en-US" sz="2200" dirty="0">
                <a:latin typeface="UTM Avo" panose="02040603050506020204" pitchFamily="18" charset="0"/>
              </a:rPr>
              <a:t> </a:t>
            </a:r>
            <a:r>
              <a:rPr lang="en-US" sz="2200" dirty="0" err="1">
                <a:latin typeface="UTM Avo" panose="02040603050506020204" pitchFamily="18" charset="0"/>
              </a:rPr>
              <a:t>Đội</a:t>
            </a:r>
            <a:r>
              <a:rPr lang="en-US" sz="2200" dirty="0">
                <a:latin typeface="UTM Avo" panose="02040603050506020204" pitchFamily="18" charset="0"/>
              </a:rPr>
              <a:t>, </a:t>
            </a:r>
            <a:r>
              <a:rPr lang="en-US" sz="2200" dirty="0" err="1">
                <a:latin typeface="UTM Avo" panose="02040603050506020204" pitchFamily="18" charset="0"/>
              </a:rPr>
              <a:t>đường</a:t>
            </a:r>
            <a:r>
              <a:rPr lang="en-US" sz="2200" dirty="0">
                <a:latin typeface="UTM Avo" panose="02040603050506020204" pitchFamily="18" charset="0"/>
              </a:rPr>
              <a:t> </a:t>
            </a:r>
            <a:r>
              <a:rPr lang="en-US" sz="2200" dirty="0" err="1">
                <a:latin typeface="UTM Avo" panose="02040603050506020204" pitchFamily="18" charset="0"/>
              </a:rPr>
              <a:t>kính</a:t>
            </a:r>
            <a:r>
              <a:rPr lang="en-US" sz="2200" dirty="0">
                <a:latin typeface="UTM Avo" panose="02040603050506020204" pitchFamily="18" charset="0"/>
              </a:rPr>
              <a:t> </a:t>
            </a:r>
            <a:r>
              <a:rPr lang="en-US" sz="2200" dirty="0" err="1">
                <a:latin typeface="UTM Avo" panose="02040603050506020204" pitchFamily="18" charset="0"/>
              </a:rPr>
              <a:t>huy</a:t>
            </a:r>
            <a:r>
              <a:rPr lang="en-US" sz="2200" dirty="0">
                <a:latin typeface="UTM Avo" panose="02040603050506020204" pitchFamily="18" charset="0"/>
              </a:rPr>
              <a:t> </a:t>
            </a:r>
            <a:r>
              <a:rPr lang="en-US" sz="2200" dirty="0" err="1">
                <a:latin typeface="UTM Avo" panose="02040603050506020204" pitchFamily="18" charset="0"/>
              </a:rPr>
              <a:t>hiệu</a:t>
            </a:r>
            <a:r>
              <a:rPr lang="en-US" sz="2200" dirty="0">
                <a:latin typeface="UTM Avo" panose="02040603050506020204" pitchFamily="18" charset="0"/>
              </a:rPr>
              <a:t> </a:t>
            </a:r>
            <a:r>
              <a:rPr lang="en-US" sz="2200" dirty="0" err="1">
                <a:latin typeface="UTM Avo" panose="02040603050506020204" pitchFamily="18" charset="0"/>
              </a:rPr>
              <a:t>bằng</a:t>
            </a:r>
            <a:r>
              <a:rPr lang="en-US" sz="2200" dirty="0">
                <a:latin typeface="UTM Avo" panose="02040603050506020204" pitchFamily="18" charset="0"/>
              </a:rPr>
              <a:t> </a:t>
            </a:r>
            <a:r>
              <a:rPr lang="en-US" sz="2200" dirty="0" err="1">
                <a:latin typeface="UTM Avo" panose="02040603050506020204" pitchFamily="18" charset="0"/>
              </a:rPr>
              <a:t>hai</a:t>
            </a:r>
            <a:r>
              <a:rPr lang="en-US" sz="2200" dirty="0">
                <a:latin typeface="UTM Avo" panose="02040603050506020204" pitchFamily="18" charset="0"/>
              </a:rPr>
              <a:t> </a:t>
            </a:r>
            <a:r>
              <a:rPr lang="en-US" sz="2200" dirty="0" err="1">
                <a:latin typeface="UTM Avo" panose="02040603050506020204" pitchFamily="18" charset="0"/>
              </a:rPr>
              <a:t>phần</a:t>
            </a:r>
            <a:r>
              <a:rPr lang="en-US" sz="2200" dirty="0">
                <a:latin typeface="UTM Avo" panose="02040603050506020204" pitchFamily="18" charset="0"/>
              </a:rPr>
              <a:t> </a:t>
            </a:r>
            <a:r>
              <a:rPr lang="en-US" sz="2200" dirty="0" err="1">
                <a:latin typeface="UTM Avo" panose="02040603050506020204" pitchFamily="18" charset="0"/>
              </a:rPr>
              <a:t>năm</a:t>
            </a:r>
            <a:r>
              <a:rPr lang="en-US" sz="2200" dirty="0">
                <a:latin typeface="UTM Avo" panose="02040603050506020204" pitchFamily="18" charset="0"/>
              </a:rPr>
              <a:t> </a:t>
            </a:r>
            <a:r>
              <a:rPr lang="en-US" sz="2200" dirty="0" err="1">
                <a:latin typeface="UTM Avo" panose="02040603050506020204" pitchFamily="18" charset="0"/>
              </a:rPr>
              <a:t>chiều</a:t>
            </a:r>
            <a:r>
              <a:rPr lang="en-US" sz="2200" dirty="0">
                <a:latin typeface="UTM Avo" panose="02040603050506020204" pitchFamily="18" charset="0"/>
              </a:rPr>
              <a:t> </a:t>
            </a:r>
            <a:r>
              <a:rPr lang="en-US" sz="2200" dirty="0" err="1">
                <a:latin typeface="UTM Avo" panose="02040603050506020204" pitchFamily="18" charset="0"/>
              </a:rPr>
              <a:t>rộng</a:t>
            </a:r>
            <a:r>
              <a:rPr lang="en-US" sz="2200" dirty="0">
                <a:latin typeface="UTM Avo" panose="02040603050506020204" pitchFamily="18" charset="0"/>
              </a:rPr>
              <a:t> </a:t>
            </a:r>
            <a:r>
              <a:rPr lang="en-US" sz="2200" dirty="0" err="1">
                <a:latin typeface="UTM Avo" panose="02040603050506020204" pitchFamily="18" charset="0"/>
              </a:rPr>
              <a:t>cờ</a:t>
            </a:r>
            <a:r>
              <a:rPr lang="en-US" sz="2200" dirty="0">
                <a:latin typeface="UTM Avo" panose="02040603050506020204" pitchFamily="18" charset="0"/>
              </a:rPr>
              <a:t>. </a:t>
            </a:r>
            <a:r>
              <a:rPr lang="en-US" sz="2200" dirty="0" err="1">
                <a:latin typeface="UTM Avo" panose="02040603050506020204" pitchFamily="18" charset="0"/>
              </a:rPr>
              <a:t>Cờ</a:t>
            </a:r>
            <a:r>
              <a:rPr lang="en-US" sz="2200" dirty="0">
                <a:latin typeface="UTM Avo" panose="02040603050506020204" pitchFamily="18" charset="0"/>
              </a:rPr>
              <a:t> </a:t>
            </a:r>
            <a:r>
              <a:rPr lang="en-US" sz="2200" dirty="0" err="1">
                <a:latin typeface="UTM Avo" panose="02040603050506020204" pitchFamily="18" charset="0"/>
              </a:rPr>
              <a:t>Đội</a:t>
            </a:r>
            <a:r>
              <a:rPr lang="en-US" sz="2200" dirty="0">
                <a:latin typeface="UTM Avo" panose="02040603050506020204" pitchFamily="18" charset="0"/>
              </a:rPr>
              <a:t> </a:t>
            </a:r>
            <a:r>
              <a:rPr lang="en-US" sz="2200" dirty="0" err="1">
                <a:latin typeface="UTM Avo" panose="02040603050506020204" pitchFamily="18" charset="0"/>
              </a:rPr>
              <a:t>tượng</a:t>
            </a:r>
            <a:r>
              <a:rPr lang="en-US" sz="2200" dirty="0">
                <a:latin typeface="UTM Avo" panose="02040603050506020204" pitchFamily="18" charset="0"/>
              </a:rPr>
              <a:t> </a:t>
            </a:r>
            <a:r>
              <a:rPr lang="en-US" sz="2200" dirty="0" err="1">
                <a:latin typeface="UTM Avo" panose="02040603050506020204" pitchFamily="18" charset="0"/>
              </a:rPr>
              <a:t>trưng</a:t>
            </a:r>
            <a:r>
              <a:rPr lang="en-US" sz="2200" dirty="0">
                <a:latin typeface="UTM Avo" panose="02040603050506020204" pitchFamily="18" charset="0"/>
              </a:rPr>
              <a:t> </a:t>
            </a:r>
            <a:r>
              <a:rPr lang="en-US" sz="2200" dirty="0" err="1">
                <a:latin typeface="UTM Avo" panose="02040603050506020204" pitchFamily="18" charset="0"/>
              </a:rPr>
              <a:t>cho</a:t>
            </a:r>
            <a:r>
              <a:rPr lang="en-US" sz="2200" dirty="0">
                <a:latin typeface="UTM Avo" panose="02040603050506020204" pitchFamily="18" charset="0"/>
              </a:rPr>
              <a:t> </a:t>
            </a:r>
            <a:r>
              <a:rPr lang="en-US" sz="2200" dirty="0" err="1">
                <a:latin typeface="UTM Avo" panose="02040603050506020204" pitchFamily="18" charset="0"/>
              </a:rPr>
              <a:t>truyền</a:t>
            </a:r>
            <a:r>
              <a:rPr lang="en-US" sz="2200" dirty="0">
                <a:latin typeface="UTM Avo" panose="02040603050506020204" pitchFamily="18" charset="0"/>
              </a:rPr>
              <a:t> </a:t>
            </a:r>
            <a:r>
              <a:rPr lang="en-US" sz="2200" dirty="0" err="1">
                <a:latin typeface="UTM Avo" panose="02040603050506020204" pitchFamily="18" charset="0"/>
              </a:rPr>
              <a:t>thống</a:t>
            </a:r>
            <a:r>
              <a:rPr lang="en-US" sz="2200" dirty="0">
                <a:latin typeface="UTM Avo" panose="02040603050506020204" pitchFamily="18" charset="0"/>
              </a:rPr>
              <a:t> </a:t>
            </a:r>
            <a:r>
              <a:rPr lang="en-US" sz="2200" dirty="0" err="1">
                <a:latin typeface="UTM Avo" panose="02040603050506020204" pitchFamily="18" charset="0"/>
              </a:rPr>
              <a:t>cách</a:t>
            </a:r>
            <a:r>
              <a:rPr lang="en-US" sz="2200" dirty="0">
                <a:latin typeface="UTM Avo" panose="02040603050506020204" pitchFamily="18" charset="0"/>
              </a:rPr>
              <a:t> </a:t>
            </a:r>
            <a:r>
              <a:rPr lang="en-US" sz="2200" dirty="0" err="1">
                <a:latin typeface="UTM Avo" panose="02040603050506020204" pitchFamily="18" charset="0"/>
              </a:rPr>
              <a:t>mạng</a:t>
            </a:r>
            <a:r>
              <a:rPr lang="en-US" sz="2200" dirty="0">
                <a:latin typeface="UTM Avo" panose="02040603050506020204" pitchFamily="18" charset="0"/>
              </a:rPr>
              <a:t>, </a:t>
            </a:r>
            <a:r>
              <a:rPr lang="en-US" sz="2200" dirty="0" err="1">
                <a:latin typeface="UTM Avo" panose="02040603050506020204" pitchFamily="18" charset="0"/>
              </a:rPr>
              <a:t>truyền</a:t>
            </a:r>
            <a:r>
              <a:rPr lang="en-US" sz="2200" dirty="0">
                <a:latin typeface="UTM Avo" panose="02040603050506020204" pitchFamily="18" charset="0"/>
              </a:rPr>
              <a:t> </a:t>
            </a:r>
            <a:r>
              <a:rPr lang="en-US" sz="2200" dirty="0" err="1">
                <a:latin typeface="UTM Avo" panose="02040603050506020204" pitchFamily="18" charset="0"/>
              </a:rPr>
              <a:t>thống</a:t>
            </a:r>
            <a:r>
              <a:rPr lang="en-US" sz="2200" dirty="0">
                <a:latin typeface="UTM Avo" panose="02040603050506020204" pitchFamily="18" charset="0"/>
              </a:rPr>
              <a:t> </a:t>
            </a:r>
            <a:r>
              <a:rPr lang="en-US" sz="2200" dirty="0" err="1">
                <a:latin typeface="UTM Avo" panose="02040603050506020204" pitchFamily="18" charset="0"/>
              </a:rPr>
              <a:t>Đội</a:t>
            </a:r>
            <a:r>
              <a:rPr lang="en-US" sz="2200" dirty="0">
                <a:latin typeface="UTM Avo" panose="02040603050506020204" pitchFamily="18" charset="0"/>
              </a:rPr>
              <a:t>, </a:t>
            </a:r>
            <a:r>
              <a:rPr lang="en-US" sz="2200" dirty="0" err="1">
                <a:latin typeface="UTM Avo" panose="02040603050506020204" pitchFamily="18" charset="0"/>
              </a:rPr>
              <a:t>tượng</a:t>
            </a:r>
            <a:r>
              <a:rPr lang="en-US" sz="2200" dirty="0">
                <a:latin typeface="UTM Avo" panose="02040603050506020204" pitchFamily="18" charset="0"/>
              </a:rPr>
              <a:t> </a:t>
            </a:r>
            <a:r>
              <a:rPr lang="en-US" sz="2200" dirty="0" err="1">
                <a:latin typeface="UTM Avo" panose="02040603050506020204" pitchFamily="18" charset="0"/>
              </a:rPr>
              <a:t>trưng</a:t>
            </a:r>
            <a:r>
              <a:rPr lang="en-US" sz="2200" dirty="0">
                <a:latin typeface="UTM Avo" panose="02040603050506020204" pitchFamily="18" charset="0"/>
              </a:rPr>
              <a:t> </a:t>
            </a:r>
            <a:r>
              <a:rPr lang="en-US" sz="2200" dirty="0" err="1">
                <a:latin typeface="UTM Avo" panose="02040603050506020204" pitchFamily="18" charset="0"/>
              </a:rPr>
              <a:t>cho</a:t>
            </a:r>
            <a:r>
              <a:rPr lang="en-US" sz="2200" dirty="0">
                <a:latin typeface="UTM Avo" panose="02040603050506020204" pitchFamily="18" charset="0"/>
              </a:rPr>
              <a:t> </a:t>
            </a:r>
            <a:r>
              <a:rPr lang="en-US" sz="2200" dirty="0" err="1">
                <a:latin typeface="UTM Avo" panose="02040603050506020204" pitchFamily="18" charset="0"/>
              </a:rPr>
              <a:t>lòng</a:t>
            </a:r>
            <a:r>
              <a:rPr lang="en-US" sz="2200" dirty="0">
                <a:latin typeface="UTM Avo" panose="02040603050506020204" pitchFamily="18" charset="0"/>
              </a:rPr>
              <a:t> </a:t>
            </a:r>
            <a:r>
              <a:rPr lang="en-US" sz="2200" dirty="0" err="1">
                <a:latin typeface="UTM Avo" panose="02040603050506020204" pitchFamily="18" charset="0"/>
              </a:rPr>
              <a:t>yêu</a:t>
            </a:r>
            <a:r>
              <a:rPr lang="en-US" sz="2200" dirty="0">
                <a:latin typeface="UTM Avo" panose="02040603050506020204" pitchFamily="18" charset="0"/>
              </a:rPr>
              <a:t> </a:t>
            </a:r>
            <a:r>
              <a:rPr lang="en-US" sz="2200" dirty="0" err="1">
                <a:latin typeface="UTM Avo" panose="02040603050506020204" pitchFamily="18" charset="0"/>
              </a:rPr>
              <a:t>Tổ</a:t>
            </a:r>
            <a:r>
              <a:rPr lang="en-US" sz="2200" dirty="0">
                <a:latin typeface="UTM Avo" panose="02040603050506020204" pitchFamily="18" charset="0"/>
              </a:rPr>
              <a:t> </a:t>
            </a:r>
            <a:r>
              <a:rPr lang="en-US" sz="2200" dirty="0" err="1">
                <a:latin typeface="UTM Avo" panose="02040603050506020204" pitchFamily="18" charset="0"/>
              </a:rPr>
              <a:t>quốc</a:t>
            </a:r>
            <a:r>
              <a:rPr lang="en-US" sz="2200" dirty="0">
                <a:latin typeface="UTM Avo" panose="02040603050506020204" pitchFamily="18" charset="0"/>
              </a:rPr>
              <a:t>, </a:t>
            </a:r>
            <a:r>
              <a:rPr lang="en-US" sz="2200" dirty="0" err="1">
                <a:latin typeface="UTM Avo" panose="02040603050506020204" pitchFamily="18" charset="0"/>
              </a:rPr>
              <a:t>niềm</a:t>
            </a:r>
            <a:r>
              <a:rPr lang="en-US" sz="2200" dirty="0">
                <a:latin typeface="UTM Avo" panose="02040603050506020204" pitchFamily="18" charset="0"/>
              </a:rPr>
              <a:t> </a:t>
            </a:r>
            <a:r>
              <a:rPr lang="en-US" sz="2200" dirty="0" err="1">
                <a:latin typeface="UTM Avo" panose="02040603050506020204" pitchFamily="18" charset="0"/>
              </a:rPr>
              <a:t>vinh</a:t>
            </a:r>
            <a:r>
              <a:rPr lang="en-US" sz="2200" dirty="0">
                <a:latin typeface="UTM Avo" panose="02040603050506020204" pitchFamily="18" charset="0"/>
              </a:rPr>
              <a:t> </a:t>
            </a:r>
            <a:r>
              <a:rPr lang="en-US" sz="2200" dirty="0" err="1">
                <a:latin typeface="UTM Avo" panose="02040603050506020204" pitchFamily="18" charset="0"/>
              </a:rPr>
              <a:t>dự</a:t>
            </a:r>
            <a:r>
              <a:rPr lang="en-US" sz="2200" dirty="0">
                <a:latin typeface="UTM Avo" panose="02040603050506020204" pitchFamily="18" charset="0"/>
              </a:rPr>
              <a:t> </a:t>
            </a:r>
            <a:r>
              <a:rPr lang="en-US" sz="2200" dirty="0" err="1">
                <a:latin typeface="UTM Avo" panose="02040603050506020204" pitchFamily="18" charset="0"/>
              </a:rPr>
              <a:t>và</a:t>
            </a:r>
            <a:r>
              <a:rPr lang="en-US" sz="2200" dirty="0">
                <a:latin typeface="UTM Avo" panose="02040603050506020204" pitchFamily="18" charset="0"/>
              </a:rPr>
              <a:t> </a:t>
            </a:r>
            <a:r>
              <a:rPr lang="en-US" sz="2200" dirty="0" err="1">
                <a:latin typeface="UTM Avo" panose="02040603050506020204" pitchFamily="18" charset="0"/>
              </a:rPr>
              <a:t>tự</a:t>
            </a:r>
            <a:r>
              <a:rPr lang="en-US" sz="2200" dirty="0">
                <a:latin typeface="UTM Avo" panose="02040603050506020204" pitchFamily="18" charset="0"/>
              </a:rPr>
              <a:t> </a:t>
            </a:r>
            <a:r>
              <a:rPr lang="en-US" sz="2200" dirty="0" err="1">
                <a:latin typeface="UTM Avo" panose="02040603050506020204" pitchFamily="18" charset="0"/>
              </a:rPr>
              <a:t>hào</a:t>
            </a:r>
            <a:r>
              <a:rPr lang="en-US" sz="2200" dirty="0">
                <a:latin typeface="UTM Avo" panose="02040603050506020204" pitchFamily="18" charset="0"/>
              </a:rPr>
              <a:t> </a:t>
            </a:r>
            <a:r>
              <a:rPr lang="en-US" sz="2200" dirty="0" err="1">
                <a:latin typeface="UTM Avo" panose="02040603050506020204" pitchFamily="18" charset="0"/>
              </a:rPr>
              <a:t>của</a:t>
            </a:r>
            <a:r>
              <a:rPr lang="en-US" sz="2200" dirty="0">
                <a:latin typeface="UTM Avo" panose="02040603050506020204" pitchFamily="18" charset="0"/>
              </a:rPr>
              <a:t> </a:t>
            </a:r>
            <a:r>
              <a:rPr lang="en-US" sz="2200" dirty="0" err="1">
                <a:latin typeface="UTM Avo" panose="02040603050506020204" pitchFamily="18" charset="0"/>
              </a:rPr>
              <a:t>Đội</a:t>
            </a:r>
            <a:r>
              <a:rPr lang="en-US" sz="2200" dirty="0">
                <a:latin typeface="UTM Avo" panose="02040603050506020204" pitchFamily="18" charset="0"/>
              </a:rPr>
              <a:t>. </a:t>
            </a:r>
            <a:r>
              <a:rPr lang="en-US" sz="2200" dirty="0" err="1">
                <a:latin typeface="UTM Avo" panose="02040603050506020204" pitchFamily="18" charset="0"/>
              </a:rPr>
              <a:t>Dưới</a:t>
            </a:r>
            <a:r>
              <a:rPr lang="en-US" sz="2200" dirty="0">
                <a:latin typeface="UTM Avo" panose="02040603050506020204" pitchFamily="18" charset="0"/>
              </a:rPr>
              <a:t> </a:t>
            </a:r>
            <a:r>
              <a:rPr lang="en-US" sz="2200" dirty="0" err="1">
                <a:latin typeface="UTM Avo" panose="02040603050506020204" pitchFamily="18" charset="0"/>
              </a:rPr>
              <a:t>cờ</a:t>
            </a:r>
            <a:r>
              <a:rPr lang="en-US" sz="2200" dirty="0">
                <a:latin typeface="UTM Avo" panose="02040603050506020204" pitchFamily="18" charset="0"/>
              </a:rPr>
              <a:t> </a:t>
            </a:r>
            <a:r>
              <a:rPr lang="en-US" sz="2200" dirty="0" err="1">
                <a:latin typeface="UTM Avo" panose="02040603050506020204" pitchFamily="18" charset="0"/>
              </a:rPr>
              <a:t>Đội</a:t>
            </a:r>
            <a:r>
              <a:rPr lang="en-US" sz="2200" dirty="0">
                <a:latin typeface="UTM Avo" panose="02040603050506020204" pitchFamily="18" charset="0"/>
              </a:rPr>
              <a:t> </a:t>
            </a:r>
            <a:r>
              <a:rPr lang="en-US" sz="2200" dirty="0" err="1">
                <a:latin typeface="UTM Avo" panose="02040603050506020204" pitchFamily="18" charset="0"/>
              </a:rPr>
              <a:t>hàng</a:t>
            </a:r>
            <a:r>
              <a:rPr lang="en-US" sz="2200" dirty="0">
                <a:latin typeface="UTM Avo" panose="02040603050506020204" pitchFamily="18" charset="0"/>
              </a:rPr>
              <a:t> </a:t>
            </a:r>
            <a:r>
              <a:rPr lang="en-US" sz="2200" dirty="0" err="1">
                <a:latin typeface="UTM Avo" panose="02040603050506020204" pitchFamily="18" charset="0"/>
              </a:rPr>
              <a:t>ngũ</a:t>
            </a:r>
            <a:r>
              <a:rPr lang="en-US" sz="2200" dirty="0">
                <a:latin typeface="UTM Avo" panose="02040603050506020204" pitchFamily="18" charset="0"/>
              </a:rPr>
              <a:t> </a:t>
            </a:r>
            <a:r>
              <a:rPr lang="en-US" sz="2200" dirty="0" err="1">
                <a:latin typeface="UTM Avo" panose="02040603050506020204" pitchFamily="18" charset="0"/>
              </a:rPr>
              <a:t>sẽ</a:t>
            </a:r>
            <a:r>
              <a:rPr lang="en-US" sz="2200" dirty="0">
                <a:latin typeface="UTM Avo" panose="02040603050506020204" pitchFamily="18" charset="0"/>
              </a:rPr>
              <a:t> </a:t>
            </a:r>
            <a:r>
              <a:rPr lang="en-US" sz="2200" dirty="0" err="1">
                <a:latin typeface="UTM Avo" panose="02040603050506020204" pitchFamily="18" charset="0"/>
              </a:rPr>
              <a:t>chỉnh</a:t>
            </a:r>
            <a:r>
              <a:rPr lang="en-US" sz="2200" dirty="0">
                <a:latin typeface="UTM Avo" panose="02040603050506020204" pitchFamily="18" charset="0"/>
              </a:rPr>
              <a:t> </a:t>
            </a:r>
            <a:r>
              <a:rPr lang="en-US" sz="2200" dirty="0" err="1">
                <a:latin typeface="UTM Avo" panose="02040603050506020204" pitchFamily="18" charset="0"/>
              </a:rPr>
              <a:t>tề</a:t>
            </a:r>
            <a:r>
              <a:rPr lang="en-US" sz="2200" dirty="0">
                <a:latin typeface="UTM Avo" panose="02040603050506020204" pitchFamily="18" charset="0"/>
              </a:rPr>
              <a:t> </a:t>
            </a:r>
            <a:r>
              <a:rPr lang="en-US" sz="2200" dirty="0" err="1">
                <a:latin typeface="UTM Avo" panose="02040603050506020204" pitchFamily="18" charset="0"/>
              </a:rPr>
              <a:t>hơn</a:t>
            </a:r>
            <a:r>
              <a:rPr lang="en-US" sz="2200" dirty="0">
                <a:latin typeface="UTM Avo" panose="02040603050506020204" pitchFamily="18" charset="0"/>
              </a:rPr>
              <a:t>, </a:t>
            </a:r>
            <a:r>
              <a:rPr lang="en-US" sz="2200" dirty="0" err="1">
                <a:latin typeface="UTM Avo" panose="02040603050506020204" pitchFamily="18" charset="0"/>
              </a:rPr>
              <a:t>thúc</a:t>
            </a:r>
            <a:r>
              <a:rPr lang="en-US" sz="2200" dirty="0">
                <a:latin typeface="UTM Avo" panose="02040603050506020204" pitchFamily="18" charset="0"/>
              </a:rPr>
              <a:t> </a:t>
            </a:r>
            <a:r>
              <a:rPr lang="en-US" sz="2200" dirty="0" err="1">
                <a:latin typeface="UTM Avo" panose="02040603050506020204" pitchFamily="18" charset="0"/>
              </a:rPr>
              <a:t>giục</a:t>
            </a:r>
            <a:r>
              <a:rPr lang="en-US" sz="2200" dirty="0">
                <a:latin typeface="UTM Avo" panose="02040603050506020204" pitchFamily="18" charset="0"/>
              </a:rPr>
              <a:t> </a:t>
            </a:r>
            <a:r>
              <a:rPr lang="en-US" sz="2200" dirty="0" err="1">
                <a:latin typeface="UTM Avo" panose="02040603050506020204" pitchFamily="18" charset="0"/>
              </a:rPr>
              <a:t>đội</a:t>
            </a:r>
            <a:r>
              <a:rPr lang="en-US" sz="2200" dirty="0">
                <a:latin typeface="UTM Avo" panose="02040603050506020204" pitchFamily="18" charset="0"/>
              </a:rPr>
              <a:t> </a:t>
            </a:r>
            <a:r>
              <a:rPr lang="en-US" sz="2200" dirty="0" err="1">
                <a:latin typeface="UTM Avo" panose="02040603050506020204" pitchFamily="18" charset="0"/>
              </a:rPr>
              <a:t>viên</a:t>
            </a:r>
            <a:r>
              <a:rPr lang="en-US" sz="2200" dirty="0">
                <a:latin typeface="UTM Avo" panose="02040603050506020204" pitchFamily="18" charset="0"/>
              </a:rPr>
              <a:t> </a:t>
            </a:r>
            <a:r>
              <a:rPr lang="en-US" sz="2200" dirty="0" err="1">
                <a:latin typeface="UTM Avo" panose="02040603050506020204" pitchFamily="18" charset="0"/>
              </a:rPr>
              <a:t>tiến</a:t>
            </a:r>
            <a:r>
              <a:rPr lang="en-US" sz="2200" dirty="0">
                <a:latin typeface="UTM Avo" panose="02040603050506020204" pitchFamily="18" charset="0"/>
              </a:rPr>
              <a:t> </a:t>
            </a:r>
            <a:r>
              <a:rPr lang="en-US" sz="2200" dirty="0" err="1">
                <a:latin typeface="UTM Avo" panose="02040603050506020204" pitchFamily="18" charset="0"/>
              </a:rPr>
              <a:t>lên</a:t>
            </a:r>
            <a:r>
              <a:rPr lang="en-US" sz="2200" dirty="0">
                <a:latin typeface="UTM Avo" panose="02040603050506020204" pitchFamily="18" charset="0"/>
              </a:rPr>
              <a:t>. </a:t>
            </a:r>
            <a:r>
              <a:rPr lang="en-US" sz="2200" dirty="0" err="1">
                <a:latin typeface="UTM Avo" panose="02040603050506020204" pitchFamily="18" charset="0"/>
              </a:rPr>
              <a:t>Mỗi</a:t>
            </a:r>
            <a:r>
              <a:rPr lang="en-US" sz="2200" dirty="0">
                <a:latin typeface="UTM Avo" panose="02040603050506020204" pitchFamily="18" charset="0"/>
              </a:rPr>
              <a:t> chi </a:t>
            </a:r>
            <a:r>
              <a:rPr lang="en-US" sz="2200" dirty="0" err="1">
                <a:latin typeface="UTM Avo" panose="02040603050506020204" pitchFamily="18" charset="0"/>
              </a:rPr>
              <a:t>đội</a:t>
            </a:r>
            <a:r>
              <a:rPr lang="en-US" sz="2200" dirty="0">
                <a:latin typeface="UTM Avo" panose="02040603050506020204" pitchFamily="18" charset="0"/>
              </a:rPr>
              <a:t> </a:t>
            </a:r>
            <a:r>
              <a:rPr lang="en-US" sz="2200" dirty="0" err="1">
                <a:latin typeface="UTM Avo" panose="02040603050506020204" pitchFamily="18" charset="0"/>
              </a:rPr>
              <a:t>và</a:t>
            </a:r>
            <a:r>
              <a:rPr lang="en-US" sz="2200" dirty="0">
                <a:latin typeface="UTM Avo" panose="02040603050506020204" pitchFamily="18" charset="0"/>
              </a:rPr>
              <a:t> </a:t>
            </a:r>
            <a:r>
              <a:rPr lang="en-US" sz="2200" dirty="0" err="1">
                <a:latin typeface="UTM Avo" panose="02040603050506020204" pitchFamily="18" charset="0"/>
              </a:rPr>
              <a:t>liên</a:t>
            </a:r>
            <a:r>
              <a:rPr lang="en-US" sz="2200" dirty="0">
                <a:latin typeface="UTM Avo" panose="02040603050506020204" pitchFamily="18" charset="0"/>
              </a:rPr>
              <a:t> </a:t>
            </a:r>
            <a:r>
              <a:rPr lang="en-US" sz="2200" dirty="0" err="1">
                <a:latin typeface="UTM Avo" panose="02040603050506020204" pitchFamily="18" charset="0"/>
              </a:rPr>
              <a:t>đội</a:t>
            </a:r>
            <a:r>
              <a:rPr lang="en-US" sz="2200" dirty="0">
                <a:latin typeface="UTM Avo" panose="02040603050506020204" pitchFamily="18" charset="0"/>
              </a:rPr>
              <a:t> </a:t>
            </a:r>
            <a:r>
              <a:rPr lang="en-US" sz="2200" dirty="0" err="1">
                <a:latin typeface="UTM Avo" panose="02040603050506020204" pitchFamily="18" charset="0"/>
              </a:rPr>
              <a:t>Thiếu</a:t>
            </a:r>
            <a:r>
              <a:rPr lang="en-US" sz="2200" dirty="0">
                <a:latin typeface="UTM Avo" panose="02040603050506020204" pitchFamily="18" charset="0"/>
              </a:rPr>
              <a:t> </a:t>
            </a:r>
            <a:r>
              <a:rPr lang="en-US" sz="2200" dirty="0" err="1">
                <a:latin typeface="UTM Avo" panose="02040603050506020204" pitchFamily="18" charset="0"/>
              </a:rPr>
              <a:t>niên</a:t>
            </a:r>
            <a:r>
              <a:rPr lang="en-US" sz="2200" dirty="0">
                <a:latin typeface="UTM Avo" panose="02040603050506020204" pitchFamily="18" charset="0"/>
              </a:rPr>
              <a:t> </a:t>
            </a:r>
            <a:r>
              <a:rPr lang="en-US" sz="2200" dirty="0" err="1">
                <a:latin typeface="UTM Avo" panose="02040603050506020204" pitchFamily="18" charset="0"/>
              </a:rPr>
              <a:t>Tiền</a:t>
            </a:r>
            <a:r>
              <a:rPr lang="en-US" sz="2200" dirty="0">
                <a:latin typeface="UTM Avo" panose="02040603050506020204" pitchFamily="18" charset="0"/>
              </a:rPr>
              <a:t> </a:t>
            </a:r>
            <a:r>
              <a:rPr lang="en-US" sz="2200" dirty="0" err="1">
                <a:latin typeface="UTM Avo" panose="02040603050506020204" pitchFamily="18" charset="0"/>
              </a:rPr>
              <a:t>phong</a:t>
            </a:r>
            <a:r>
              <a:rPr lang="en-US" sz="2200" dirty="0">
                <a:latin typeface="UTM Avo" panose="02040603050506020204" pitchFamily="18" charset="0"/>
              </a:rPr>
              <a:t> </a:t>
            </a:r>
            <a:r>
              <a:rPr lang="en-US" sz="2200" dirty="0" err="1">
                <a:latin typeface="UTM Avo" panose="02040603050506020204" pitchFamily="18" charset="0"/>
              </a:rPr>
              <a:t>Hồ</a:t>
            </a:r>
            <a:r>
              <a:rPr lang="en-US" sz="2200" dirty="0">
                <a:latin typeface="UTM Avo" panose="02040603050506020204" pitchFamily="18" charset="0"/>
              </a:rPr>
              <a:t> Chí Minh </a:t>
            </a:r>
            <a:r>
              <a:rPr lang="en-US" sz="2200" dirty="0" err="1">
                <a:latin typeface="UTM Avo" panose="02040603050506020204" pitchFamily="18" charset="0"/>
              </a:rPr>
              <a:t>đều</a:t>
            </a:r>
            <a:r>
              <a:rPr lang="en-US" sz="2200" dirty="0">
                <a:latin typeface="UTM Avo" panose="02040603050506020204" pitchFamily="18" charset="0"/>
              </a:rPr>
              <a:t> </a:t>
            </a:r>
            <a:r>
              <a:rPr lang="en-US" sz="2200" dirty="0" err="1">
                <a:latin typeface="UTM Avo" panose="02040603050506020204" pitchFamily="18" charset="0"/>
              </a:rPr>
              <a:t>có</a:t>
            </a:r>
            <a:r>
              <a:rPr lang="en-US" sz="2200" dirty="0">
                <a:latin typeface="UTM Avo" panose="02040603050506020204" pitchFamily="18" charset="0"/>
              </a:rPr>
              <a:t> </a:t>
            </a:r>
            <a:r>
              <a:rPr lang="en-US" sz="2200" dirty="0" err="1">
                <a:latin typeface="UTM Avo" panose="02040603050506020204" pitchFamily="18" charset="0"/>
              </a:rPr>
              <a:t>cờ</a:t>
            </a:r>
            <a:r>
              <a:rPr lang="en-US" sz="2200" dirty="0">
                <a:latin typeface="UTM Avo" panose="02040603050506020204" pitchFamily="18" charset="0"/>
              </a:rPr>
              <a:t> </a:t>
            </a:r>
            <a:r>
              <a:rPr lang="en-US" sz="2200" dirty="0" err="1">
                <a:latin typeface="UTM Avo" panose="02040603050506020204" pitchFamily="18" charset="0"/>
              </a:rPr>
              <a:t>Đội</a:t>
            </a:r>
            <a:r>
              <a:rPr lang="en-US" sz="2200" dirty="0">
                <a:latin typeface="UTM Avo" panose="02040603050506020204" pitchFamily="18" charset="0"/>
              </a:rPr>
              <a:t>. </a:t>
            </a:r>
            <a:r>
              <a:rPr lang="en-US" sz="2200" dirty="0" err="1">
                <a:latin typeface="UTM Avo" panose="02040603050506020204" pitchFamily="18" charset="0"/>
              </a:rPr>
              <a:t>Chiều</a:t>
            </a:r>
            <a:r>
              <a:rPr lang="en-US" sz="2200" dirty="0">
                <a:latin typeface="UTM Avo" panose="02040603050506020204" pitchFamily="18" charset="0"/>
              </a:rPr>
              <a:t> </a:t>
            </a:r>
            <a:r>
              <a:rPr lang="en-US" sz="2200" dirty="0" err="1">
                <a:latin typeface="UTM Avo" panose="02040603050506020204" pitchFamily="18" charset="0"/>
              </a:rPr>
              <a:t>rộng</a:t>
            </a:r>
            <a:r>
              <a:rPr lang="en-US" sz="2200" dirty="0">
                <a:latin typeface="UTM Avo" panose="02040603050506020204" pitchFamily="18" charset="0"/>
              </a:rPr>
              <a:t> </a:t>
            </a:r>
            <a:r>
              <a:rPr lang="en-US" sz="2200" dirty="0" err="1">
                <a:latin typeface="UTM Avo" panose="02040603050506020204" pitchFamily="18" charset="0"/>
              </a:rPr>
              <a:t>cờ</a:t>
            </a:r>
            <a:r>
              <a:rPr lang="en-US" sz="2200" dirty="0">
                <a:latin typeface="UTM Avo" panose="02040603050506020204" pitchFamily="18" charset="0"/>
              </a:rPr>
              <a:t> </a:t>
            </a:r>
            <a:r>
              <a:rPr lang="en-US" sz="2200" dirty="0" err="1">
                <a:latin typeface="UTM Avo" panose="02040603050506020204" pitchFamily="18" charset="0"/>
              </a:rPr>
              <a:t>bằng</a:t>
            </a:r>
            <a:r>
              <a:rPr lang="en-US" sz="2200" dirty="0">
                <a:latin typeface="UTM Avo" panose="02040603050506020204" pitchFamily="18" charset="0"/>
              </a:rPr>
              <a:t> </a:t>
            </a:r>
            <a:r>
              <a:rPr lang="en-US" sz="2200" dirty="0" err="1">
                <a:latin typeface="UTM Avo" panose="02040603050506020204" pitchFamily="18" charset="0"/>
              </a:rPr>
              <a:t>hai</a:t>
            </a:r>
            <a:r>
              <a:rPr lang="en-US" sz="2200" dirty="0">
                <a:latin typeface="UTM Avo" panose="02040603050506020204" pitchFamily="18" charset="0"/>
              </a:rPr>
              <a:t> </a:t>
            </a:r>
            <a:r>
              <a:rPr lang="en-US" sz="2200" dirty="0" err="1">
                <a:latin typeface="UTM Avo" panose="02040603050506020204" pitchFamily="18" charset="0"/>
              </a:rPr>
              <a:t>phần</a:t>
            </a:r>
            <a:r>
              <a:rPr lang="en-US" sz="2200" dirty="0">
                <a:latin typeface="UTM Avo" panose="02040603050506020204" pitchFamily="18" charset="0"/>
              </a:rPr>
              <a:t> </a:t>
            </a:r>
            <a:r>
              <a:rPr lang="en-US" sz="2200" dirty="0" err="1">
                <a:latin typeface="UTM Avo" panose="02040603050506020204" pitchFamily="18" charset="0"/>
              </a:rPr>
              <a:t>năm</a:t>
            </a:r>
            <a:r>
              <a:rPr lang="en-US" sz="2200" dirty="0">
                <a:latin typeface="UTM Avo" panose="02040603050506020204" pitchFamily="18" charset="0"/>
              </a:rPr>
              <a:t> </a:t>
            </a:r>
            <a:r>
              <a:rPr lang="en-US" sz="2200" dirty="0" err="1">
                <a:latin typeface="UTM Avo" panose="02040603050506020204" pitchFamily="18" charset="0"/>
              </a:rPr>
              <a:t>chiều</a:t>
            </a:r>
            <a:r>
              <a:rPr lang="en-US" sz="2200" dirty="0">
                <a:latin typeface="UTM Avo" panose="02040603050506020204" pitchFamily="18" charset="0"/>
              </a:rPr>
              <a:t> </a:t>
            </a:r>
            <a:r>
              <a:rPr lang="en-US" sz="2200" dirty="0" err="1">
                <a:latin typeface="UTM Avo" panose="02040603050506020204" pitchFamily="18" charset="0"/>
              </a:rPr>
              <a:t>dài</a:t>
            </a:r>
            <a:r>
              <a:rPr lang="en-US" sz="2200" dirty="0">
                <a:latin typeface="UTM Avo" panose="02040603050506020204" pitchFamily="18" charset="0"/>
              </a:rPr>
              <a:t> </a:t>
            </a:r>
            <a:r>
              <a:rPr lang="en-US" sz="2200" dirty="0" err="1">
                <a:latin typeface="UTM Avo" panose="02040603050506020204" pitchFamily="18" charset="0"/>
              </a:rPr>
              <a:t>cán</a:t>
            </a:r>
            <a:r>
              <a:rPr lang="en-US" sz="2200" dirty="0">
                <a:latin typeface="UTM Avo" panose="02040603050506020204" pitchFamily="18" charset="0"/>
              </a:rPr>
              <a:t> </a:t>
            </a:r>
            <a:r>
              <a:rPr lang="en-US" sz="2200" dirty="0" err="1">
                <a:latin typeface="UTM Avo" panose="02040603050506020204" pitchFamily="18" charset="0"/>
              </a:rPr>
              <a:t>cờ</a:t>
            </a:r>
            <a:r>
              <a:rPr lang="en-US" sz="2200" dirty="0">
                <a:latin typeface="UTM Avo" panose="0204060305050602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a:extLst>
            <a:ext uri="{FF2B5EF4-FFF2-40B4-BE49-F238E27FC236}">
              <a16:creationId xmlns:a16="http://schemas.microsoft.com/office/drawing/2014/main" xmlns="" id="{C6D40CDE-89A0-4DCA-E0F4-794B34ED422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43605D57-71DE-EE68-8683-6EB23013E30A}"/>
              </a:ext>
            </a:extLst>
          </p:cNvPr>
          <p:cNvSpPr txBox="1"/>
          <p:nvPr/>
        </p:nvSpPr>
        <p:spPr>
          <a:xfrm>
            <a:off x="8254266" y="5221470"/>
            <a:ext cx="3481382" cy="950325"/>
          </a:xfrm>
          <a:prstGeom prst="rect">
            <a:avLst/>
          </a:prstGeom>
          <a:solidFill>
            <a:schemeClr val="bg1"/>
          </a:solidFill>
        </p:spPr>
        <p:txBody>
          <a:bodyPr wrap="square" rtlCol="0">
            <a:spAutoFit/>
          </a:bodyPr>
          <a:lstStyle/>
          <a:p>
            <a:pPr algn="ctr">
              <a:lnSpc>
                <a:spcPct val="150000"/>
              </a:lnSpc>
            </a:pPr>
            <a:r>
              <a:rPr lang="en-US" sz="2000" dirty="0">
                <a:latin typeface="UTM Avo" panose="02040603050506020204" pitchFamily="18" charset="0"/>
              </a:rPr>
              <a:t>Huy </a:t>
            </a:r>
            <a:r>
              <a:rPr lang="en-US" sz="2000" dirty="0" err="1">
                <a:latin typeface="UTM Avo" panose="02040603050506020204" pitchFamily="18" charset="0"/>
              </a:rPr>
              <a:t>hiệu</a:t>
            </a:r>
            <a:r>
              <a:rPr lang="en-US" sz="2000" dirty="0">
                <a:latin typeface="UTM Avo" panose="02040603050506020204" pitchFamily="18" charset="0"/>
              </a:rPr>
              <a:t> </a:t>
            </a:r>
            <a:r>
              <a:rPr lang="en-US" sz="2000" dirty="0" err="1">
                <a:latin typeface="UTM Avo" panose="02040603050506020204" pitchFamily="18" charset="0"/>
              </a:rPr>
              <a:t>Đội</a:t>
            </a:r>
            <a:r>
              <a:rPr lang="en-US" sz="2000" dirty="0">
                <a:latin typeface="UTM Avo" panose="02040603050506020204" pitchFamily="18" charset="0"/>
              </a:rPr>
              <a:t> </a:t>
            </a:r>
            <a:r>
              <a:rPr lang="en-US" sz="2000" dirty="0" err="1">
                <a:latin typeface="UTM Avo" panose="02040603050506020204" pitchFamily="18" charset="0"/>
              </a:rPr>
              <a:t>Thiếu</a:t>
            </a:r>
            <a:r>
              <a:rPr lang="en-US" sz="2000" dirty="0">
                <a:latin typeface="UTM Avo" panose="02040603050506020204" pitchFamily="18" charset="0"/>
              </a:rPr>
              <a:t> </a:t>
            </a:r>
            <a:r>
              <a:rPr lang="en-US" sz="2000" dirty="0" err="1">
                <a:latin typeface="UTM Avo" panose="02040603050506020204" pitchFamily="18" charset="0"/>
              </a:rPr>
              <a:t>niên</a:t>
            </a:r>
            <a:r>
              <a:rPr lang="en-US" sz="2000" dirty="0">
                <a:latin typeface="UTM Avo" panose="02040603050506020204" pitchFamily="18" charset="0"/>
              </a:rPr>
              <a:t> </a:t>
            </a:r>
            <a:r>
              <a:rPr lang="en-US" sz="2000" dirty="0" err="1">
                <a:latin typeface="UTM Avo" panose="02040603050506020204" pitchFamily="18" charset="0"/>
              </a:rPr>
              <a:t>Tiền</a:t>
            </a:r>
            <a:r>
              <a:rPr lang="en-US" sz="2000" dirty="0">
                <a:latin typeface="UTM Avo" panose="02040603050506020204" pitchFamily="18" charset="0"/>
              </a:rPr>
              <a:t> Phong </a:t>
            </a:r>
            <a:r>
              <a:rPr lang="en-US" sz="2000" dirty="0" err="1">
                <a:latin typeface="UTM Avo" panose="02040603050506020204" pitchFamily="18" charset="0"/>
              </a:rPr>
              <a:t>Hồ</a:t>
            </a:r>
            <a:r>
              <a:rPr lang="en-US" sz="2000" dirty="0">
                <a:latin typeface="UTM Avo" panose="02040603050506020204" pitchFamily="18" charset="0"/>
              </a:rPr>
              <a:t> Chí Minh</a:t>
            </a:r>
          </a:p>
        </p:txBody>
      </p:sp>
      <p:sp>
        <p:nvSpPr>
          <p:cNvPr id="15" name="TextBox 14">
            <a:extLst>
              <a:ext uri="{FF2B5EF4-FFF2-40B4-BE49-F238E27FC236}">
                <a16:creationId xmlns:a16="http://schemas.microsoft.com/office/drawing/2014/main" xmlns="" id="{C923BF17-BECE-0C1A-AF13-7886DB09DBAD}"/>
              </a:ext>
            </a:extLst>
          </p:cNvPr>
          <p:cNvSpPr txBox="1"/>
          <p:nvPr/>
        </p:nvSpPr>
        <p:spPr>
          <a:xfrm>
            <a:off x="206294" y="1523826"/>
            <a:ext cx="7433582" cy="5098768"/>
          </a:xfrm>
          <a:prstGeom prst="rect">
            <a:avLst/>
          </a:prstGeom>
          <a:noFill/>
        </p:spPr>
        <p:txBody>
          <a:bodyPr wrap="square">
            <a:spAutoFit/>
          </a:bodyPr>
          <a:lstStyle/>
          <a:p>
            <a:pPr algn="just">
              <a:lnSpc>
                <a:spcPct val="150000"/>
              </a:lnSpc>
            </a:pPr>
            <a:r>
              <a:rPr lang="vi-VN" sz="2200" b="1" dirty="0">
                <a:latin typeface="UTM Avo" panose="02040603050506020204" pitchFamily="18" charset="0"/>
              </a:rPr>
              <a:t>Huy hiệu Đội: </a:t>
            </a:r>
            <a:r>
              <a:rPr lang="vi-VN" sz="2200" dirty="0">
                <a:latin typeface="UTM Avo" panose="02040603050506020204" pitchFamily="18" charset="0"/>
              </a:rPr>
              <a:t>hình tròn, ở trong có hình búp măng non trên nền cờ đỏ sao vàng, ở dưới có băng chữ </a:t>
            </a:r>
            <a:r>
              <a:rPr lang="en-US" sz="2200" dirty="0">
                <a:latin typeface="UTM Avo" panose="02040603050506020204" pitchFamily="18" charset="0"/>
              </a:rPr>
              <a:t/>
            </a:r>
            <a:br>
              <a:rPr lang="en-US" sz="2200" dirty="0">
                <a:latin typeface="UTM Avo" panose="02040603050506020204" pitchFamily="18" charset="0"/>
              </a:rPr>
            </a:br>
            <a:r>
              <a:rPr lang="vi-VN" sz="2200" dirty="0">
                <a:latin typeface="UTM Avo" panose="02040603050506020204" pitchFamily="18" charset="0"/>
              </a:rPr>
              <a:t>“SẴN SÀNG”. Nền đỏ sao vàng là cờ Tổ quốc, Măng non tượng trưng cho lứa tuổi thiếu niên là thế hệ tương lai của dân tộc Việt Nam anh hùng. Băng chữ “SẴN SÀNG” là khẩu hiệu hành động của Đội Thiếu niên Tiền phong Hồ Chí Minh. Đeo huy hiệu Đội nhắc nhở đội viên học tập và rèn luyện để sẵn sàng kế tục sự nghiệp cách mạng vinh quang của Đảng, của Bác Hồ và của dân tộc.</a:t>
            </a:r>
            <a:endParaRPr lang="en-US" sz="2200" dirty="0">
              <a:latin typeface="UTM Avo" panose="02040603050506020204" pitchFamily="18" charset="0"/>
            </a:endParaRPr>
          </a:p>
        </p:txBody>
      </p:sp>
      <p:pic>
        <p:nvPicPr>
          <p:cNvPr id="1026" name="Picture 2">
            <a:extLst>
              <a:ext uri="{FF2B5EF4-FFF2-40B4-BE49-F238E27FC236}">
                <a16:creationId xmlns:a16="http://schemas.microsoft.com/office/drawing/2014/main" xmlns="" id="{0739AFC8-C10B-674C-1719-ACAF13651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3574" y="1724608"/>
            <a:ext cx="3262765" cy="352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436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a:extLst>
            <a:ext uri="{FF2B5EF4-FFF2-40B4-BE49-F238E27FC236}">
              <a16:creationId xmlns:a16="http://schemas.microsoft.com/office/drawing/2014/main" xmlns="" id="{601DFE21-11D3-D8A5-5152-83928BD7DCF9}"/>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xmlns="" id="{09A3A7F8-E038-9ADC-AD29-03CC1C82C8E9}"/>
              </a:ext>
            </a:extLst>
          </p:cNvPr>
          <p:cNvGrpSpPr/>
          <p:nvPr/>
        </p:nvGrpSpPr>
        <p:grpSpPr>
          <a:xfrm>
            <a:off x="-172179" y="2407298"/>
            <a:ext cx="3700000" cy="3219682"/>
            <a:chOff x="7502251" y="1574078"/>
            <a:chExt cx="3700000" cy="3219682"/>
          </a:xfrm>
        </p:grpSpPr>
        <p:pic>
          <p:nvPicPr>
            <p:cNvPr id="3" name="Picture 2">
              <a:extLst>
                <a:ext uri="{FF2B5EF4-FFF2-40B4-BE49-F238E27FC236}">
                  <a16:creationId xmlns:a16="http://schemas.microsoft.com/office/drawing/2014/main" xmlns="" id="{1B614C4F-9F7A-AE33-0F0E-84F876B3A581}"/>
                </a:ext>
              </a:extLst>
            </p:cNvPr>
            <p:cNvPicPr>
              <a:picLocks noChangeAspect="1"/>
            </p:cNvPicPr>
            <p:nvPr/>
          </p:nvPicPr>
          <p:blipFill>
            <a:blip r:embed="rId4"/>
            <a:srcRect/>
            <a:stretch/>
          </p:blipFill>
          <p:spPr>
            <a:xfrm>
              <a:off x="7954829" y="1574078"/>
              <a:ext cx="2841726" cy="2841726"/>
            </a:xfrm>
            <a:prstGeom prst="rect">
              <a:avLst/>
            </a:prstGeom>
          </p:spPr>
        </p:pic>
        <p:sp>
          <p:nvSpPr>
            <p:cNvPr id="5" name="TextBox 4">
              <a:extLst>
                <a:ext uri="{FF2B5EF4-FFF2-40B4-BE49-F238E27FC236}">
                  <a16:creationId xmlns:a16="http://schemas.microsoft.com/office/drawing/2014/main" xmlns="" id="{B9C795BA-6276-D28F-B353-74A0005CECDD}"/>
                </a:ext>
              </a:extLst>
            </p:cNvPr>
            <p:cNvSpPr txBox="1"/>
            <p:nvPr/>
          </p:nvSpPr>
          <p:spPr>
            <a:xfrm>
              <a:off x="7502251" y="4344726"/>
              <a:ext cx="3700000" cy="449034"/>
            </a:xfrm>
            <a:prstGeom prst="rect">
              <a:avLst/>
            </a:prstGeom>
            <a:noFill/>
          </p:spPr>
          <p:txBody>
            <a:bodyPr wrap="square" rtlCol="0">
              <a:spAutoFit/>
            </a:bodyPr>
            <a:lstStyle/>
            <a:p>
              <a:pPr algn="ctr">
                <a:lnSpc>
                  <a:spcPct val="150000"/>
                </a:lnSpc>
              </a:pPr>
              <a:r>
                <a:rPr lang="en-US" sz="1800" dirty="0" err="1">
                  <a:latin typeface="UTM Avo" panose="02040603050506020204" pitchFamily="18" charset="0"/>
                </a:rPr>
                <a:t>Khăn</a:t>
              </a:r>
              <a:r>
                <a:rPr lang="en-US" sz="1800" dirty="0">
                  <a:latin typeface="UTM Avo" panose="02040603050506020204" pitchFamily="18" charset="0"/>
                </a:rPr>
                <a:t> </a:t>
              </a:r>
              <a:r>
                <a:rPr lang="en-US" sz="1800" dirty="0" err="1">
                  <a:latin typeface="UTM Avo" panose="02040603050506020204" pitchFamily="18" charset="0"/>
                </a:rPr>
                <a:t>quàng</a:t>
              </a:r>
              <a:r>
                <a:rPr lang="en-US" sz="1800" dirty="0">
                  <a:latin typeface="UTM Avo" panose="02040603050506020204" pitchFamily="18" charset="0"/>
                </a:rPr>
                <a:t> </a:t>
              </a:r>
              <a:r>
                <a:rPr lang="en-US" sz="1800" dirty="0" err="1">
                  <a:latin typeface="UTM Avo" panose="02040603050506020204" pitchFamily="18" charset="0"/>
                </a:rPr>
                <a:t>đỏ</a:t>
              </a:r>
              <a:endParaRPr lang="en-US" sz="1800" dirty="0">
                <a:latin typeface="UTM Avo" panose="02040603050506020204" pitchFamily="18" charset="0"/>
              </a:endParaRPr>
            </a:p>
          </p:txBody>
        </p:sp>
      </p:grpSp>
      <p:sp>
        <p:nvSpPr>
          <p:cNvPr id="15" name="TextBox 14">
            <a:extLst>
              <a:ext uri="{FF2B5EF4-FFF2-40B4-BE49-F238E27FC236}">
                <a16:creationId xmlns:a16="http://schemas.microsoft.com/office/drawing/2014/main" xmlns="" id="{CAAA0798-A947-8D9F-9394-F9551E121826}"/>
              </a:ext>
            </a:extLst>
          </p:cNvPr>
          <p:cNvSpPr txBox="1"/>
          <p:nvPr/>
        </p:nvSpPr>
        <p:spPr>
          <a:xfrm>
            <a:off x="3527821" y="1591613"/>
            <a:ext cx="8178506" cy="5098768"/>
          </a:xfrm>
          <a:prstGeom prst="rect">
            <a:avLst/>
          </a:prstGeom>
          <a:solidFill>
            <a:srgbClr val="FFFAF7"/>
          </a:solidFill>
        </p:spPr>
        <p:txBody>
          <a:bodyPr wrap="square">
            <a:spAutoFit/>
          </a:bodyPr>
          <a:lstStyle/>
          <a:p>
            <a:pPr algn="just">
              <a:lnSpc>
                <a:spcPct val="150000"/>
              </a:lnSpc>
            </a:pPr>
            <a:r>
              <a:rPr lang="vi-VN" sz="2200" b="1" dirty="0">
                <a:latin typeface="UTM Avo" panose="02040603050506020204" pitchFamily="18" charset="0"/>
              </a:rPr>
              <a:t>Khăn quàng bằng vải màu đỏ (gọi là Khăn quàng đỏ): </a:t>
            </a:r>
            <a:r>
              <a:rPr lang="en-US" sz="2200" b="1" dirty="0">
                <a:latin typeface="UTM Avo" panose="02040603050506020204" pitchFamily="18" charset="0"/>
              </a:rPr>
              <a:t/>
            </a:r>
            <a:br>
              <a:rPr lang="en-US" sz="2200" b="1" dirty="0">
                <a:latin typeface="UTM Avo" panose="02040603050506020204" pitchFamily="18" charset="0"/>
              </a:rPr>
            </a:br>
            <a:r>
              <a:rPr lang="vi-VN" sz="2200" dirty="0">
                <a:latin typeface="UTM Avo" panose="02040603050506020204" pitchFamily="18" charset="0"/>
              </a:rPr>
              <a:t>hình tam giác cân, có đường cao bằng một phần tư cạnh đáy. Khăn quàng đỏ là một phần cờ Tổ quốc, màu đỏ tượng trưng cho lý tưởng cách mạng. Đeo khăn quàng đỏ, đội viên Đội Thiếu niên Tiền phong Hồ Chí Minh tự hào về Tổ quốc, về Đảng Cộng sản Việt Nam, về Bác Hồ vĩ đại, về nhân dân Việt Nam anh hùng và nguyện phấn đấu để trở thành đoàn viên Đoàn Thanh niên Cộng sản Hồ Chí Minh. Đội viên đeo khăn quàng đỏ khi đến trường, trong mọi sinh hoạt và hoạt động của Đội.</a:t>
            </a:r>
            <a:endParaRPr lang="en-US" sz="2200" dirty="0">
              <a:latin typeface="UTM Avo" panose="02040603050506020204" pitchFamily="18" charset="0"/>
            </a:endParaRPr>
          </a:p>
        </p:txBody>
      </p:sp>
    </p:spTree>
    <p:extLst>
      <p:ext uri="{BB962C8B-B14F-4D97-AF65-F5344CB8AC3E}">
        <p14:creationId xmlns:p14="http://schemas.microsoft.com/office/powerpoint/2010/main" val="4277003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TotalTime>
  <Words>327</Words>
  <Application>Microsoft Office PowerPoint</Application>
  <PresentationFormat>Custom</PresentationFormat>
  <Paragraphs>24</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lamqu</dc:creator>
  <cp:lastModifiedBy>Administrator</cp:lastModifiedBy>
  <cp:revision>30</cp:revision>
  <dcterms:created xsi:type="dcterms:W3CDTF">2023-05-08T02:27:45Z</dcterms:created>
  <dcterms:modified xsi:type="dcterms:W3CDTF">2025-05-06T01:57:25Z</dcterms:modified>
</cp:coreProperties>
</file>