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4" r:id="rId2"/>
    <p:sldId id="466" r:id="rId3"/>
    <p:sldId id="538" r:id="rId4"/>
    <p:sldId id="471" r:id="rId5"/>
    <p:sldId id="537" r:id="rId6"/>
    <p:sldId id="472" r:id="rId7"/>
    <p:sldId id="536" r:id="rId8"/>
    <p:sldId id="539" r:id="rId9"/>
    <p:sldId id="485" r:id="rId10"/>
    <p:sldId id="506" r:id="rId11"/>
    <p:sldId id="5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3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3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6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4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9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71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21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9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06-Apr-24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1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7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3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2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5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2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63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0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495" y="27850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0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  <a:t> 64: Phép trừ dạng</a:t>
            </a:r>
            <a:b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  <a:t> 27 – 4; 63 – 40 - Tiết 1 </a:t>
            </a:r>
            <a:endParaRPr sz="5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785350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767184" y="1346075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trừ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27 - 4,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128562" y="3629891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163205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3028055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9" name="27 - 4">
            <a:hlinkClick r:id="" action="ppaction://media"/>
            <a:extLst>
              <a:ext uri="{FF2B5EF4-FFF2-40B4-BE49-F238E27FC236}">
                <a16:creationId xmlns:a16="http://schemas.microsoft.com/office/drawing/2014/main" id="{DD1FC854-55DB-45F9-B1FC-C7216347C7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6083" y="1150293"/>
            <a:ext cx="9432757" cy="5305925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BA19BC3-B409-4BD9-877D-AE3E7EBFBFD7}"/>
              </a:ext>
            </a:extLst>
          </p:cNvPr>
          <p:cNvSpPr/>
          <p:nvPr/>
        </p:nvSpPr>
        <p:spPr>
          <a:xfrm>
            <a:off x="860312" y="1077553"/>
            <a:ext cx="10824301" cy="2372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UTM Avo"/>
                <a:cs typeface="Times New Roman" panose="02020603050405020304" pitchFamily="18" charset="0"/>
              </a:rPr>
              <a:t>video sau: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087735"/>
            <a:ext cx="6234053" cy="26825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4F4294C6-0D37-4F17-AE51-8898F40722E9}"/>
              </a:ext>
            </a:extLst>
          </p:cNvPr>
          <p:cNvSpPr/>
          <p:nvPr/>
        </p:nvSpPr>
        <p:spPr>
          <a:xfrm>
            <a:off x="1219200" y="1534139"/>
            <a:ext cx="2752571" cy="3228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F50BE20E-EA5C-436D-A06E-F7036889D406}"/>
              </a:ext>
            </a:extLst>
          </p:cNvPr>
          <p:cNvSpPr txBox="1"/>
          <p:nvPr/>
        </p:nvSpPr>
        <p:spPr>
          <a:xfrm>
            <a:off x="4605761" y="25325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8E16722F-548C-40C4-8D10-1DD38DD0B367}"/>
              </a:ext>
            </a:extLst>
          </p:cNvPr>
          <p:cNvSpPr txBox="1"/>
          <p:nvPr/>
        </p:nvSpPr>
        <p:spPr>
          <a:xfrm>
            <a:off x="5603984" y="252701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7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E80155F3-3CB2-4925-8792-03751F5596AD}"/>
              </a:ext>
            </a:extLst>
          </p:cNvPr>
          <p:cNvGrpSpPr/>
          <p:nvPr/>
        </p:nvGrpSpPr>
        <p:grpSpPr>
          <a:xfrm>
            <a:off x="4428210" y="1773954"/>
            <a:ext cx="2384432" cy="2554703"/>
            <a:chOff x="3002916" y="3522839"/>
            <a:chExt cx="2384432" cy="2554703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6029010E-CDFC-43BD-AB29-AF1BF703526D}"/>
                </a:ext>
              </a:extLst>
            </p:cNvPr>
            <p:cNvSpPr txBox="1"/>
            <p:nvPr/>
          </p:nvSpPr>
          <p:spPr>
            <a:xfrm>
              <a:off x="3002916" y="3614280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Chục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14EFAAD9-C344-40F7-9CC4-E661032F919D}"/>
                </a:ext>
              </a:extLst>
            </p:cNvPr>
            <p:cNvSpPr txBox="1"/>
            <p:nvPr/>
          </p:nvSpPr>
          <p:spPr>
            <a:xfrm>
              <a:off x="4025273" y="3612524"/>
              <a:ext cx="1362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Đơn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vị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id="{C114D43B-875D-4D00-B239-024382274F51}"/>
                </a:ext>
              </a:extLst>
            </p:cNvPr>
            <p:cNvSpPr/>
            <p:nvPr/>
          </p:nvSpPr>
          <p:spPr>
            <a:xfrm>
              <a:off x="3172775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6AD47F66-DE90-44E7-83C2-59960D8EB2A5}"/>
                </a:ext>
              </a:extLst>
            </p:cNvPr>
            <p:cNvSpPr/>
            <p:nvPr/>
          </p:nvSpPr>
          <p:spPr>
            <a:xfrm>
              <a:off x="4195132" y="3522839"/>
              <a:ext cx="1022357" cy="672259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D9B9E663-D76D-4CA9-B962-5FCE0E290180}"/>
                </a:ext>
              </a:extLst>
            </p:cNvPr>
            <p:cNvSpPr/>
            <p:nvPr/>
          </p:nvSpPr>
          <p:spPr>
            <a:xfrm>
              <a:off x="3172775" y="4195098"/>
              <a:ext cx="1022357" cy="1882444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id="{B4172516-02A8-413D-80FE-44640EA300B9}"/>
                </a:ext>
              </a:extLst>
            </p:cNvPr>
            <p:cNvSpPr/>
            <p:nvPr/>
          </p:nvSpPr>
          <p:spPr>
            <a:xfrm>
              <a:off x="4195132" y="4195097"/>
              <a:ext cx="1022357" cy="1882445"/>
            </a:xfrm>
            <a:prstGeom prst="rect">
              <a:avLst/>
            </a:prstGeom>
            <a:noFill/>
            <a:ln w="19050">
              <a:solidFill>
                <a:srgbClr val="3EC3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34" name="TextBox 16">
            <a:extLst>
              <a:ext uri="{FF2B5EF4-FFF2-40B4-BE49-F238E27FC236}">
                <a16:creationId xmlns:a16="http://schemas.microsoft.com/office/drawing/2014/main" id="{C851C0D9-E249-489E-A9A5-5A0502ABD7A4}"/>
              </a:ext>
            </a:extLst>
          </p:cNvPr>
          <p:cNvSpPr txBox="1"/>
          <p:nvPr/>
        </p:nvSpPr>
        <p:spPr>
          <a:xfrm>
            <a:off x="5588342" y="305297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41D0250D-A467-4D53-9DEB-DCC6D9BB8813}"/>
              </a:ext>
            </a:extLst>
          </p:cNvPr>
          <p:cNvSpPr txBox="1"/>
          <p:nvPr/>
        </p:nvSpPr>
        <p:spPr>
          <a:xfrm>
            <a:off x="4211519" y="278862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-</a:t>
            </a:r>
          </a:p>
        </p:txBody>
      </p: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4A1AAEB5-AE31-41AA-99FC-35BD7164FD94}"/>
              </a:ext>
            </a:extLst>
          </p:cNvPr>
          <p:cNvCxnSpPr/>
          <p:nvPr/>
        </p:nvCxnSpPr>
        <p:spPr>
          <a:xfrm>
            <a:off x="4598069" y="3671455"/>
            <a:ext cx="2044714" cy="0"/>
          </a:xfrm>
          <a:prstGeom prst="line">
            <a:avLst/>
          </a:prstGeom>
          <a:ln w="28575">
            <a:solidFill>
              <a:srgbClr val="3EC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6">
            <a:extLst>
              <a:ext uri="{FF2B5EF4-FFF2-40B4-BE49-F238E27FC236}">
                <a16:creationId xmlns:a16="http://schemas.microsoft.com/office/drawing/2014/main" id="{22E27E70-0F57-45AF-94AF-5C7DD8B0F4CF}"/>
              </a:ext>
            </a:extLst>
          </p:cNvPr>
          <p:cNvSpPr txBox="1"/>
          <p:nvPr/>
        </p:nvSpPr>
        <p:spPr>
          <a:xfrm>
            <a:off x="5588342" y="377791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603E2DF6-2A57-4F6D-A951-0DBEE1828046}"/>
              </a:ext>
            </a:extLst>
          </p:cNvPr>
          <p:cNvSpPr txBox="1"/>
          <p:nvPr/>
        </p:nvSpPr>
        <p:spPr>
          <a:xfrm>
            <a:off x="4622203" y="380543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DFB42E84-E704-434C-AD77-594E8C1394C8}"/>
              </a:ext>
            </a:extLst>
          </p:cNvPr>
          <p:cNvSpPr/>
          <p:nvPr/>
        </p:nvSpPr>
        <p:spPr>
          <a:xfrm>
            <a:off x="6864310" y="2221891"/>
            <a:ext cx="1362074" cy="20565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AA62B0BB-EE49-46BA-9B57-9C01A57FA73F}"/>
              </a:ext>
            </a:extLst>
          </p:cNvPr>
          <p:cNvSpPr txBox="1"/>
          <p:nvPr/>
        </p:nvSpPr>
        <p:spPr>
          <a:xfrm>
            <a:off x="7184388" y="254986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2 7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EAA3D87B-7E91-42F4-AA0B-270CD3F857F3}"/>
              </a:ext>
            </a:extLst>
          </p:cNvPr>
          <p:cNvSpPr txBox="1"/>
          <p:nvPr/>
        </p:nvSpPr>
        <p:spPr>
          <a:xfrm>
            <a:off x="7275288" y="3148192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39EDF9A2-B442-4C21-AED2-C250834D9198}"/>
              </a:ext>
            </a:extLst>
          </p:cNvPr>
          <p:cNvSpPr txBox="1"/>
          <p:nvPr/>
        </p:nvSpPr>
        <p:spPr>
          <a:xfrm>
            <a:off x="6659225" y="283335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-</a:t>
            </a:r>
          </a:p>
        </p:txBody>
      </p: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3EC1E3B0-4D08-44D7-B4D7-BE8F6017C76B}"/>
              </a:ext>
            </a:extLst>
          </p:cNvPr>
          <p:cNvCxnSpPr/>
          <p:nvPr/>
        </p:nvCxnSpPr>
        <p:spPr>
          <a:xfrm>
            <a:off x="7327286" y="3698940"/>
            <a:ext cx="828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0">
            <a:extLst>
              <a:ext uri="{FF2B5EF4-FFF2-40B4-BE49-F238E27FC236}">
                <a16:creationId xmlns:a16="http://schemas.microsoft.com/office/drawing/2014/main" id="{CBB1434E-5912-4EF6-BE4D-4D4585BD5190}"/>
              </a:ext>
            </a:extLst>
          </p:cNvPr>
          <p:cNvSpPr txBox="1"/>
          <p:nvPr/>
        </p:nvSpPr>
        <p:spPr>
          <a:xfrm>
            <a:off x="7651235" y="2484192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7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trừ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3,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0C6DB720-E767-43E0-8E29-10C261ED4164}"/>
              </a:ext>
            </a:extLst>
          </p:cNvPr>
          <p:cNvSpPr txBox="1"/>
          <p:nvPr/>
        </p:nvSpPr>
        <p:spPr>
          <a:xfrm>
            <a:off x="7243218" y="373698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BA145A19-0387-4F98-B0E4-2E1B68CB3AD8}"/>
              </a:ext>
            </a:extLst>
          </p:cNvPr>
          <p:cNvSpPr txBox="1"/>
          <p:nvPr/>
        </p:nvSpPr>
        <p:spPr>
          <a:xfrm>
            <a:off x="7032960" y="3746516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16664EE2-B50D-4071-9C49-E368CF4D8734}"/>
              </a:ext>
            </a:extLst>
          </p:cNvPr>
          <p:cNvSpPr txBox="1"/>
          <p:nvPr/>
        </p:nvSpPr>
        <p:spPr>
          <a:xfrm>
            <a:off x="7664986" y="3082516"/>
            <a:ext cx="306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Hạ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100A9BF-DA37-4A42-B574-C05019CBA80D}"/>
              </a:ext>
            </a:extLst>
          </p:cNvPr>
          <p:cNvSpPr/>
          <p:nvPr/>
        </p:nvSpPr>
        <p:spPr>
          <a:xfrm>
            <a:off x="5077031" y="5089625"/>
            <a:ext cx="3673073" cy="8484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SimSun" pitchFamily="2" charset="-122"/>
                <a:cs typeface="+mn-cs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SimSun" pitchFamily="2" charset="-122"/>
                <a:cs typeface="+mn-cs"/>
              </a:rPr>
              <a:t> </a:t>
            </a:r>
            <a:r>
              <a:rPr lang="en-US" sz="3200" b="1" dirty="0">
                <a:solidFill>
                  <a:srgbClr val="FFFF00"/>
                </a:solidFill>
                <a:ea typeface="SimSun" pitchFamily="2" charset="-122"/>
              </a:rPr>
              <a:t>27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SimSun" pitchFamily="2" charset="-122"/>
                <a:cs typeface="+mn-cs"/>
              </a:rPr>
              <a:t>- 4 = 23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617FA6B-3D16-41AB-BF7E-9E2F55B9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417" y="1965683"/>
            <a:ext cx="381807" cy="236096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F88FF28-5E05-4C42-BA88-4E7043AA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9196" y="1960396"/>
            <a:ext cx="381807" cy="2360959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1B4EAF24-7FA9-404B-ACE8-A969D04C4AF7}"/>
              </a:ext>
            </a:extLst>
          </p:cNvPr>
          <p:cNvGrpSpPr/>
          <p:nvPr/>
        </p:nvGrpSpPr>
        <p:grpSpPr>
          <a:xfrm>
            <a:off x="2647350" y="2519435"/>
            <a:ext cx="919251" cy="1809222"/>
            <a:chOff x="2647350" y="2519435"/>
            <a:chExt cx="919251" cy="1809222"/>
          </a:xfrm>
        </p:grpSpPr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id="{1AE82775-E93B-4DE9-968A-90B96430A09D}"/>
                </a:ext>
              </a:extLst>
            </p:cNvPr>
            <p:cNvSpPr/>
            <p:nvPr/>
          </p:nvSpPr>
          <p:spPr>
            <a:xfrm>
              <a:off x="2648480" y="4040657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id="{B0300F3D-FA93-4B49-9592-8B6C3E1AECE6}"/>
                </a:ext>
              </a:extLst>
            </p:cNvPr>
            <p:cNvSpPr/>
            <p:nvPr/>
          </p:nvSpPr>
          <p:spPr>
            <a:xfrm>
              <a:off x="3278601" y="4033355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79E92666-D2F6-4AE3-976D-98C7A8098136}"/>
                </a:ext>
              </a:extLst>
            </p:cNvPr>
            <p:cNvSpPr/>
            <p:nvPr/>
          </p:nvSpPr>
          <p:spPr>
            <a:xfrm>
              <a:off x="2647350" y="3479123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71CF9E0C-27BD-42C7-84D6-4880A8FBC84D}"/>
                </a:ext>
              </a:extLst>
            </p:cNvPr>
            <p:cNvSpPr/>
            <p:nvPr/>
          </p:nvSpPr>
          <p:spPr>
            <a:xfrm>
              <a:off x="3273700" y="3546220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A396CBD1-4AD5-4A28-A075-71A7AFDEB8E5}"/>
                </a:ext>
              </a:extLst>
            </p:cNvPr>
            <p:cNvSpPr/>
            <p:nvPr/>
          </p:nvSpPr>
          <p:spPr>
            <a:xfrm>
              <a:off x="2647350" y="2889877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0" name="Khối vuông 49">
              <a:extLst>
                <a:ext uri="{FF2B5EF4-FFF2-40B4-BE49-F238E27FC236}">
                  <a16:creationId xmlns:a16="http://schemas.microsoft.com/office/drawing/2014/main" id="{1A407244-1D80-4422-A3E4-4BA90515FB5D}"/>
                </a:ext>
              </a:extLst>
            </p:cNvPr>
            <p:cNvSpPr/>
            <p:nvPr/>
          </p:nvSpPr>
          <p:spPr>
            <a:xfrm>
              <a:off x="3266259" y="3054172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1" name="Khối vuông 50">
              <a:extLst>
                <a:ext uri="{FF2B5EF4-FFF2-40B4-BE49-F238E27FC236}">
                  <a16:creationId xmlns:a16="http://schemas.microsoft.com/office/drawing/2014/main" id="{68EDEB7B-EB38-47A7-810D-CD62125B7175}"/>
                </a:ext>
              </a:extLst>
            </p:cNvPr>
            <p:cNvSpPr/>
            <p:nvPr/>
          </p:nvSpPr>
          <p:spPr>
            <a:xfrm>
              <a:off x="3266259" y="2519435"/>
              <a:ext cx="288000" cy="288000"/>
            </a:xfrm>
            <a:prstGeom prst="cube">
              <a:avLst/>
            </a:prstGeom>
            <a:solidFill>
              <a:srgbClr val="93E43C"/>
            </a:solidFill>
            <a:ln w="1905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17725AA9-F5B5-44FF-AF64-EBEB007C9F9A}"/>
              </a:ext>
            </a:extLst>
          </p:cNvPr>
          <p:cNvCxnSpPr/>
          <p:nvPr/>
        </p:nvCxnSpPr>
        <p:spPr>
          <a:xfrm>
            <a:off x="3250217" y="2503393"/>
            <a:ext cx="295441" cy="370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D5FBA67A-536C-4CD5-90FF-DB633BEA6696}"/>
              </a:ext>
            </a:extLst>
          </p:cNvPr>
          <p:cNvCxnSpPr/>
          <p:nvPr/>
        </p:nvCxnSpPr>
        <p:spPr>
          <a:xfrm>
            <a:off x="3241968" y="3039571"/>
            <a:ext cx="295441" cy="370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497F36DD-C4B8-446E-8F77-CBED7FD1D33B}"/>
              </a:ext>
            </a:extLst>
          </p:cNvPr>
          <p:cNvCxnSpPr/>
          <p:nvPr/>
        </p:nvCxnSpPr>
        <p:spPr>
          <a:xfrm>
            <a:off x="3241967" y="3536463"/>
            <a:ext cx="295441" cy="370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Đường nối Thẳng 53">
            <a:extLst>
              <a:ext uri="{FF2B5EF4-FFF2-40B4-BE49-F238E27FC236}">
                <a16:creationId xmlns:a16="http://schemas.microsoft.com/office/drawing/2014/main" id="{92C470E3-1039-4001-84C2-547FEA54B5A6}"/>
              </a:ext>
            </a:extLst>
          </p:cNvPr>
          <p:cNvCxnSpPr/>
          <p:nvPr/>
        </p:nvCxnSpPr>
        <p:spPr>
          <a:xfrm>
            <a:off x="3258818" y="4003247"/>
            <a:ext cx="295441" cy="370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8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34" grpId="0"/>
      <p:bldP spid="35" grpId="0"/>
      <p:bldP spid="38" grpId="0"/>
      <p:bldP spid="39" grpId="0"/>
      <p:bldP spid="44" grpId="0" animBg="1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3010569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D79B8DE-4978-4511-8DEC-B01BDDFF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8177" y="3381108"/>
            <a:ext cx="3209925" cy="3333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660770" y="722536"/>
            <a:ext cx="1293153" cy="937052"/>
            <a:chOff x="524620" y="604864"/>
            <a:chExt cx="159066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524620" y="813785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59EA588-43E8-4F4A-A35D-E3348C7C285C}"/>
              </a:ext>
            </a:extLst>
          </p:cNvPr>
          <p:cNvGrpSpPr/>
          <p:nvPr/>
        </p:nvGrpSpPr>
        <p:grpSpPr>
          <a:xfrm>
            <a:off x="1159006" y="2109294"/>
            <a:ext cx="1670043" cy="1149072"/>
            <a:chOff x="6659225" y="2549868"/>
            <a:chExt cx="167004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37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095F93F-CF50-49DE-A433-B91518FCDAC7}"/>
                </a:ext>
              </a:extLst>
            </p:cNvPr>
            <p:cNvSpPr txBox="1"/>
            <p:nvPr/>
          </p:nvSpPr>
          <p:spPr>
            <a:xfrm>
              <a:off x="726459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2998600" y="2075528"/>
            <a:ext cx="1686085" cy="1149072"/>
            <a:chOff x="6659225" y="2549868"/>
            <a:chExt cx="1686085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56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280640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B96D924-8B28-47FB-AC14-666671F94B78}"/>
              </a:ext>
            </a:extLst>
          </p:cNvPr>
          <p:cNvGrpSpPr/>
          <p:nvPr/>
        </p:nvGrpSpPr>
        <p:grpSpPr>
          <a:xfrm>
            <a:off x="4854421" y="2111234"/>
            <a:ext cx="1686085" cy="1149072"/>
            <a:chOff x="6659225" y="2549868"/>
            <a:chExt cx="1686085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78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9B67927-9E99-4A8C-B717-06864F5D4231}"/>
                </a:ext>
              </a:extLst>
            </p:cNvPr>
            <p:cNvSpPr txBox="1"/>
            <p:nvPr/>
          </p:nvSpPr>
          <p:spPr>
            <a:xfrm>
              <a:off x="7280640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076E772-00FD-4451-8955-FE0682DC456B}"/>
              </a:ext>
            </a:extLst>
          </p:cNvPr>
          <p:cNvGrpSpPr/>
          <p:nvPr/>
        </p:nvGrpSpPr>
        <p:grpSpPr>
          <a:xfrm>
            <a:off x="6792116" y="2075528"/>
            <a:ext cx="1686085" cy="1149072"/>
            <a:chOff x="6659225" y="2549868"/>
            <a:chExt cx="1686085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83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4FDC9D88-A5D3-4EBE-A5D1-A58B5C6905BA}"/>
                </a:ext>
              </a:extLst>
            </p:cNvPr>
            <p:cNvSpPr txBox="1"/>
            <p:nvPr/>
          </p:nvSpPr>
          <p:spPr>
            <a:xfrm>
              <a:off x="7280640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1675299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32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3528302" y="328589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53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B81AAE8-22B1-4912-903C-2EBCDFC2F28E}"/>
              </a:ext>
            </a:extLst>
          </p:cNvPr>
          <p:cNvSpPr txBox="1"/>
          <p:nvPr/>
        </p:nvSpPr>
        <p:spPr>
          <a:xfrm>
            <a:off x="5384121" y="323277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72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70EA9A7B-04BE-4687-AC05-9F23691B15F0}"/>
              </a:ext>
            </a:extLst>
          </p:cNvPr>
          <p:cNvSpPr txBox="1"/>
          <p:nvPr/>
        </p:nvSpPr>
        <p:spPr>
          <a:xfrm>
            <a:off x="7317279" y="3287315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664095" y="722536"/>
            <a:ext cx="1289828" cy="937052"/>
            <a:chOff x="528708" y="604864"/>
            <a:chExt cx="1586579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528708" y="839057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12990" y="673514"/>
            <a:ext cx="1914915" cy="1286658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959EA588-43E8-4F4A-A35D-E3348C7C285C}"/>
              </a:ext>
            </a:extLst>
          </p:cNvPr>
          <p:cNvGrpSpPr/>
          <p:nvPr/>
        </p:nvGrpSpPr>
        <p:grpSpPr>
          <a:xfrm>
            <a:off x="1577163" y="3996253"/>
            <a:ext cx="1589833" cy="1149072"/>
            <a:chOff x="6659225" y="2549868"/>
            <a:chExt cx="1589833" cy="1149072"/>
          </a:xfrm>
        </p:grpSpPr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5F43D9C-ADFA-4F57-8AE5-CE7A7C782F64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46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095F93F-CF50-49DE-A433-B91518FCDAC7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5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8C5CC46-E7EC-4706-8104-59C72AEA16A2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E8364F8A-BECD-4535-B7D4-F45E28217A68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850056EF-4D75-47F8-B20D-015985253FCD}"/>
              </a:ext>
            </a:extLst>
          </p:cNvPr>
          <p:cNvGrpSpPr/>
          <p:nvPr/>
        </p:nvGrpSpPr>
        <p:grpSpPr>
          <a:xfrm>
            <a:off x="3809268" y="3990907"/>
            <a:ext cx="1589833" cy="1149072"/>
            <a:chOff x="6659225" y="2549868"/>
            <a:chExt cx="1589833" cy="1149072"/>
          </a:xfrm>
        </p:grpSpPr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603B3962-3EDF-4ACB-87A2-3677579D06C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58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0B81A578-4981-4BF3-95AA-95B66E97A824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1CE2A698-EF80-43B9-B6FE-F80566EB2A07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25" name="Đường nối Thẳng 24">
              <a:extLst>
                <a:ext uri="{FF2B5EF4-FFF2-40B4-BE49-F238E27FC236}">
                  <a16:creationId xmlns:a16="http://schemas.microsoft.com/office/drawing/2014/main" id="{58BC4BBA-F3B0-4871-B532-BDC5FFAEA6C4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CB96D924-8B28-47FB-AC14-666671F94B78}"/>
              </a:ext>
            </a:extLst>
          </p:cNvPr>
          <p:cNvGrpSpPr/>
          <p:nvPr/>
        </p:nvGrpSpPr>
        <p:grpSpPr>
          <a:xfrm>
            <a:off x="6033000" y="4023781"/>
            <a:ext cx="1589833" cy="1149072"/>
            <a:chOff x="6659225" y="2549868"/>
            <a:chExt cx="1589833" cy="1149072"/>
          </a:xfrm>
        </p:grpSpPr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2C814A7-16D9-4FC7-A2F9-A58058139321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28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99B67927-9E99-4A8C-B717-06864F5D4231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7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534EBD70-0118-4B8E-9896-D937A6511208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7F311E9E-2969-49A4-8699-8E197D9438D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D076E772-00FD-4451-8955-FE0682DC456B}"/>
              </a:ext>
            </a:extLst>
          </p:cNvPr>
          <p:cNvGrpSpPr/>
          <p:nvPr/>
        </p:nvGrpSpPr>
        <p:grpSpPr>
          <a:xfrm>
            <a:off x="8230089" y="3972465"/>
            <a:ext cx="1589833" cy="1149072"/>
            <a:chOff x="6659225" y="2549868"/>
            <a:chExt cx="1589833" cy="1149072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CB4419B9-8C8C-495E-BC6C-A8CFC1683AA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69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4FDC9D88-A5D3-4EBE-A5D1-A58B5C6905BA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  9</a:t>
              </a:r>
            </a:p>
          </p:txBody>
        </p:sp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76394E9D-7B14-46CC-AFAA-ACE5855C163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E439AA67-125E-4C63-9222-460B04E35EF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2109498" y="517285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41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F568F1-8EB6-4273-A6FE-7F514B29625B}"/>
              </a:ext>
            </a:extLst>
          </p:cNvPr>
          <p:cNvSpPr txBox="1"/>
          <p:nvPr/>
        </p:nvSpPr>
        <p:spPr>
          <a:xfrm>
            <a:off x="4306886" y="520127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54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CB81AAE8-22B1-4912-903C-2EBCDFC2F28E}"/>
              </a:ext>
            </a:extLst>
          </p:cNvPr>
          <p:cNvSpPr txBox="1"/>
          <p:nvPr/>
        </p:nvSpPr>
        <p:spPr>
          <a:xfrm>
            <a:off x="6558163" y="5200381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21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70EA9A7B-04BE-4687-AC05-9F23691B15F0}"/>
              </a:ext>
            </a:extLst>
          </p:cNvPr>
          <p:cNvSpPr txBox="1"/>
          <p:nvPr/>
        </p:nvSpPr>
        <p:spPr>
          <a:xfrm>
            <a:off x="8777356" y="517285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60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29D0A3C-FFCB-494C-A299-8AAA75D7AC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71" y="1698969"/>
            <a:ext cx="9933058" cy="20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973389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165</Words>
  <Application>Microsoft Office PowerPoint</Application>
  <PresentationFormat>Widescreen</PresentationFormat>
  <Paragraphs>65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SimSun</vt:lpstr>
      <vt:lpstr>Arial</vt:lpstr>
      <vt:lpstr>Calibri</vt:lpstr>
      <vt:lpstr>UTM Avo</vt:lpstr>
      <vt:lpstr>2_Office Theme</vt:lpstr>
      <vt:lpstr>Tuần 30 Bài 64: Phép trừ dạng  27 – 4; 63 – 40 - Tiết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Quý Thắng</cp:lastModifiedBy>
  <cp:revision>49</cp:revision>
  <dcterms:created xsi:type="dcterms:W3CDTF">2022-02-22T07:52:10Z</dcterms:created>
  <dcterms:modified xsi:type="dcterms:W3CDTF">2024-04-06T14:28:20Z</dcterms:modified>
</cp:coreProperties>
</file>