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256" r:id="rId3"/>
    <p:sldId id="409" r:id="rId4"/>
    <p:sldId id="412" r:id="rId5"/>
    <p:sldId id="413" r:id="rId6"/>
    <p:sldId id="414" r:id="rId7"/>
    <p:sldId id="415" r:id="rId8"/>
    <p:sldId id="411" r:id="rId9"/>
    <p:sldId id="416" r:id="rId10"/>
    <p:sldId id="417" r:id="rId11"/>
    <p:sldId id="418" r:id="rId12"/>
    <p:sldId id="419" r:id="rId13"/>
    <p:sldId id="422" r:id="rId14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1D3"/>
    <a:srgbClr val="57C07F"/>
    <a:srgbClr val="49834D"/>
    <a:srgbClr val="00CC00"/>
    <a:srgbClr val="B9F5D3"/>
    <a:srgbClr val="FFAEFF"/>
    <a:srgbClr val="006600"/>
    <a:srgbClr val="0000CC"/>
    <a:srgbClr val="00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88" autoAdjust="0"/>
    <p:restoredTop sz="94660" autoAdjust="0"/>
  </p:normalViewPr>
  <p:slideViewPr>
    <p:cSldViewPr snapToGrid="0">
      <p:cViewPr varScale="1">
        <p:scale>
          <a:sx n="82" d="100"/>
          <a:sy n="82" d="100"/>
        </p:scale>
        <p:origin x="648" y="5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04648-48F7-4124-8AB9-3E445AF72B9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11EB1-EC3C-48DA-A6E5-0B20D59D4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4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51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17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62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0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3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3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98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92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32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21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70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27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08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2023/3/27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audio" Target="../media/media1.mp3"/><Relationship Id="rId7" Type="http://schemas.openxmlformats.org/officeDocument/2006/relationships/image" Target="../media/image2.wmf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wmf"/><Relationship Id="rId11" Type="http://schemas.openxmlformats.org/officeDocument/2006/relationships/image" Target="../media/image6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09784" y="155718"/>
            <a:ext cx="7358683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267619" y="1557845"/>
            <a:ext cx="67818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5BDBE1-AF09-4BAA-8948-45C391445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521" y="0"/>
            <a:ext cx="5990958" cy="571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60580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91491B-CBB6-42AA-835A-44EA41592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785" y="2390710"/>
            <a:ext cx="5944430" cy="9335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828001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18141C-2B53-4944-8590-9AB7653B3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0803"/>
            <a:ext cx="9144000" cy="32333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515800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8823753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18D55F-BC4E-49C0-AFDB-66DEDA3982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4" t="2162" r="1057"/>
          <a:stretch/>
        </p:blipFill>
        <p:spPr>
          <a:xfrm>
            <a:off x="1737360" y="1287019"/>
            <a:ext cx="5403273" cy="3140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605DDD-A089-4D60-92DD-D50916628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37" y="260605"/>
            <a:ext cx="7089095" cy="4365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D53EC3-7D91-4C6A-8655-2F9DB3137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696" y="4625995"/>
            <a:ext cx="6411220" cy="10002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8917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4A4573-8AF5-4C1E-9E98-7871B7385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44018"/>
            <a:ext cx="9144000" cy="18269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64530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BC78A9-7B8E-459C-957F-89BDA005F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367" y="0"/>
            <a:ext cx="4339770" cy="30675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205FC6-19B8-49E0-9062-D5FCA60095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164"/>
          <a:stretch/>
        </p:blipFill>
        <p:spPr>
          <a:xfrm>
            <a:off x="2933867" y="3067579"/>
            <a:ext cx="3542272" cy="26474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664070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8FFAFE-5CC1-48F2-9210-1466CC8DD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22330"/>
            <a:ext cx="9144000" cy="20703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41499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0B59D2-20B6-4392-9D54-0A42A82F3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0677" y="0"/>
            <a:ext cx="5062645" cy="571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298270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130BE6-2241-45E0-9242-43FD3E726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78" y="2319262"/>
            <a:ext cx="8554644" cy="1076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196263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56F8E0-40E1-41C0-891F-99F4109C3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20" y="1952498"/>
            <a:ext cx="8849960" cy="18100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8145777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09CACD9-CB0C-4146-B432-466F1EFA3068}"/>
  <p:tag name="ISPRING_RESOURCE_FOLDER" val="G:\Mau bai giang 2020_AQ\TNXH 1\Bai 10_ Tet nguyen dan_2 tiet\Bai 10_ Tet nguyen dan_2 tiet\"/>
  <p:tag name="ISPRING_PRESENTATION_PATH" val="G:\Mau bai giang 2020_AQ\TNXH 1\Bai 10_ Tet nguyen dan_2 tiet\Bai 10_ Tet nguyen dan_2 tiet.pptx"/>
  <p:tag name="ISPRING_PROJECT_VERSION" val="9.3"/>
  <p:tag name="ISPRING_PROJECT_FOLDER_UPDATED" val="1"/>
  <p:tag name="ISPRING_SCREEN_RECS_UPDATED" val="G:\Mau bai giang 2020_AQ\TNXH 1\Bai 10_ Tet nguyen dan_2 tiet\Bai 10_ Tet nguyen dan_2 tiet\"/>
  <p:tag name="FLASHSPRING_ZOOM_TAG" val="50"/>
  <p:tag name="ISPRING_PRESENTATION_INFO_2" val="&lt;?xml version=&quot;1.0&quot; encoding=&quot;UTF-8&quot; standalone=&quot;no&quot; ?&gt;&#10;&lt;presentation2&gt;&#10;&#10;  &lt;slides&gt;&#10;    &lt;slide id=&quot;{0A2A5761-A3DB-49C9-BB58-37DF2B7D18AC}&quot; pptId=&quot;280&quot;/&gt;&#10;    &lt;slide id=&quot;{934C773A-5FD6-46C2-9C67-1259FD9E98F6}&quot; pptId=&quot;309&quot;/&gt;&#10;    &lt;slide id=&quot;{029D7649-A639-47C4-B122-EB3D728C603D}&quot; pptId=&quot;284&quot;/&gt;&#10;    &lt;slide id=&quot;{C050DAE5-77E4-428D-992C-4F3D4245027C}&quot; pptId=&quot;256&quot;/&gt;&#10;    &lt;slide id=&quot;{795AFBEF-1090-43A0-9805-7F52495862A4}&quot; pptId=&quot;285&quot;/&gt;&#10;    &lt;slide id=&quot;{C4D911B9-7A41-40EE-97F4-475515B7734E}&quot; pptId=&quot;339&quot;/&gt;&#10;    &lt;slide id=&quot;{F3804E3C-6529-49E4-9E8D-7F324416D254}&quot; pptId=&quot;353&quot;/&gt;&#10;    &lt;slide id=&quot;{531A1724-C5FB-4114-BB45-F85610D8A098}&quot; pptId=&quot;354&quot;/&gt;&#10;    &lt;slide id=&quot;{ADEAA7B0-5785-4DC4-8ECB-6A260CFE8C97}&quot; pptId=&quot;344&quot;/&gt;&#10;    &lt;slide id=&quot;{E7611930-05B5-41BF-873F-7DC93BD59C2A}&quot; pptId=&quot;356&quot;/&gt;&#10;    &lt;slide id=&quot;{A2C9E2C4-2C81-4A56-A1C7-C4274F2C3AA1}&quot; pptId=&quot;357&quot;/&gt;&#10;    &lt;slide id=&quot;{B670A34C-137C-400A-B927-BA505ABB7559}&quot; pptId=&quot;346&quot;/&gt;&#10;    &lt;slide id=&quot;{7F5484BE-6B7E-4895-B4CE-A1D1F45D1D7A}&quot; pptId=&quot;358&quot;/&gt;&#10;    &lt;slide id=&quot;{E657FE64-08E3-484B-A4D0-F68AD1360995}&quot; pptId=&quot;359&quot;/&gt;&#10;    &lt;slide id=&quot;{8B0C6D70-F890-4392-A0B0-CCBD29E416F2}&quot; pptId=&quot;299&quot;/&gt;&#10;    &lt;slide id=&quot;{9BBC8C25-47A3-4622-89E7-FAD146504203}&quot; pptId=&quot;347&quot;/&gt;&#10;    &lt;slide id=&quot;{11F4E37C-D07C-443C-B44D-2D1537301CEE}&quot; pptId=&quot;348&quot;/&gt;&#10;    &lt;slide id=&quot;{FF479696-B7FC-4C04-A0E8-BEE43DF9EBDD}&quot; pptId=&quot;349&quot;/&gt;&#10;    &lt;slide id=&quot;{986F5F11-48B5-497B-9679-255EDF7997F4}&quot; pptId=&quot;350&quot;/&gt;&#10;    &lt;slide id=&quot;{8AD0BFE6-BD20-432A-BD64-04F5F5218C7D}&quot; pptId=&quot;351&quot;/&gt;&#10;    &lt;slide id=&quot;{FFC599AD-12F9-4CFD-97A2-E4BD6ABFCB22}&quot; pptId=&quot;352&quot;/&gt;&#10;    &lt;slide id=&quot;{42920ACE-5882-484F-8FB6-0E37B8FDA7B1}&quot; pptId=&quot;360&quot;/&gt;&#10;    &lt;slide id=&quot;{4C12FF8F-D1C1-4910-97B4-96733EFFB32E}&quot; pptId=&quot;308&quot;/&gt;&#10;  &lt;/slides&gt;&#10;&#10;  &lt;narration&gt;&#10;    &lt;audioTracks/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0A2A5761-A3DB-49C9-BB58-37DF2B7D18AC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4969</TotalTime>
  <Words>33</Words>
  <Application>Microsoft Office PowerPoint</Application>
  <PresentationFormat>On-screen Show (16:10)</PresentationFormat>
  <Paragraphs>16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黑体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DELL</cp:lastModifiedBy>
  <cp:revision>183</cp:revision>
  <dcterms:created xsi:type="dcterms:W3CDTF">2020-02-10T09:35:50Z</dcterms:created>
  <dcterms:modified xsi:type="dcterms:W3CDTF">2023-03-27T15:04:50Z</dcterms:modified>
</cp:coreProperties>
</file>