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9" r:id="rId1"/>
    <p:sldMasterId id="2147483734" r:id="rId2"/>
  </p:sldMasterIdLst>
  <p:notesMasterIdLst>
    <p:notesMasterId r:id="rId17"/>
  </p:notesMasterIdLst>
  <p:sldIdLst>
    <p:sldId id="300" r:id="rId3"/>
    <p:sldId id="1461" r:id="rId4"/>
    <p:sldId id="289" r:id="rId5"/>
    <p:sldId id="1460" r:id="rId6"/>
    <p:sldId id="405" r:id="rId7"/>
    <p:sldId id="1457" r:id="rId8"/>
    <p:sldId id="1462" r:id="rId9"/>
    <p:sldId id="1458" r:id="rId10"/>
    <p:sldId id="440" r:id="rId11"/>
    <p:sldId id="443" r:id="rId12"/>
    <p:sldId id="1459" r:id="rId13"/>
    <p:sldId id="1450" r:id="rId14"/>
    <p:sldId id="301" r:id="rId15"/>
    <p:sldId id="270" r:id="rId16"/>
  </p:sldIdLst>
  <p:sldSz cx="12192000" cy="6858000"/>
  <p:notesSz cx="6858000" cy="9144000"/>
  <p:embeddedFontLst>
    <p:embeddedFont>
      <p:font typeface="HP001" panose="020B0604020202020204" charset="0"/>
      <p:regular r:id="rId18"/>
      <p:bold r:id="rId19"/>
    </p:embeddedFont>
    <p:embeddedFont>
      <p:font typeface="UTM Avo" panose="02040603050506020204" pitchFamily="18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7707"/>
    <a:srgbClr val="29AE9D"/>
    <a:srgbClr val="FF8119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58" autoAdjust="0"/>
    <p:restoredTop sz="94660"/>
  </p:normalViewPr>
  <p:slideViewPr>
    <p:cSldViewPr snapToGrid="0">
      <p:cViewPr varScale="1">
        <p:scale>
          <a:sx n="64" d="100"/>
          <a:sy n="64" d="100"/>
        </p:scale>
        <p:origin x="55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3DF8B27D-DEBB-4E30-8071-9F32B71333DE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CA5DAA26-E148-46EF-9F03-4E1981EEB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A6DE69D-A7EE-4D55-AB83-E9E0448BC2CC}" type="datetime1">
              <a:rPr lang="en-US" smtClean="0"/>
              <a:pPr/>
              <a:t>4/3/2022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D3C4D2-1E4E-4F77-9405-5D7DB2462200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5B7624-D59B-4663-B2F0-F80DED6B9AEA}"/>
              </a:ext>
            </a:extLst>
          </p:cNvPr>
          <p:cNvSpPr/>
          <p:nvPr userDrawn="1"/>
        </p:nvSpPr>
        <p:spPr>
          <a:xfrm>
            <a:off x="11155680" y="0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89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65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835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21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2229" y="-159657"/>
            <a:ext cx="12670972" cy="7141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0539A96-04F5-4E02-8D26-ED9E230D45BD}"/>
              </a:ext>
            </a:extLst>
          </p:cNvPr>
          <p:cNvSpPr/>
          <p:nvPr userDrawn="1"/>
        </p:nvSpPr>
        <p:spPr>
          <a:xfrm>
            <a:off x="10872515" y="105230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1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265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47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59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1702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55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65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80F2DC-882D-4575-9281-AA5E2362841F}" type="datetime1">
              <a:rPr lang="en-US" smtClean="0"/>
              <a:pPr/>
              <a:t>4/3/2022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7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B561A9B-6D0A-4353-BFF8-564EB26CF951}" type="datetime1">
              <a:rPr lang="en-US" smtClean="0"/>
              <a:pPr/>
              <a:t>4/3/2022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3941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BB1E393-F139-4437-A81C-86BE25AA2FCB}" type="datetime1">
              <a:rPr lang="en-US" smtClean="0"/>
              <a:pPr/>
              <a:t>4/3/2022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9700" y="-101600"/>
            <a:ext cx="12420600" cy="694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F3EA311-C0A7-497A-A51B-27BFA09C1C02}"/>
              </a:ext>
            </a:extLst>
          </p:cNvPr>
          <p:cNvSpPr/>
          <p:nvPr userDrawn="1"/>
        </p:nvSpPr>
        <p:spPr>
          <a:xfrm>
            <a:off x="10871951" y="-13878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5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2187DD-1B37-4B19-9E52-9A4211092FF7}" type="datetime1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23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54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26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B561A9B-6D0A-4353-BFF8-564EB26CF951}" type="datetime1">
              <a:rPr lang="en-US" smtClean="0"/>
              <a:pPr/>
              <a:t>4/3/2022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78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04" r:id="rId4"/>
    <p:sldLayoutId id="2147483705" r:id="rId5"/>
    <p:sldLayoutId id="2147483706" r:id="rId6"/>
    <p:sldLayoutId id="214748372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573815" y="1648606"/>
            <a:ext cx="9044464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30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Tự đọc sách báo: Đọc thơ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2">
            <a:extLst>
              <a:ext uri="{FF2B5EF4-FFF2-40B4-BE49-F238E27FC236}">
                <a16:creationId xmlns:a16="http://schemas.microsoft.com/office/drawing/2014/main" id="{1D77E49F-51AE-491F-AA61-B22EDB36FB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001"/>
          <a:stretch>
            <a:fillRect/>
          </a:stretch>
        </p:blipFill>
        <p:spPr>
          <a:xfrm>
            <a:off x="0" y="-1"/>
            <a:ext cx="12192000" cy="64474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5E0271-4F2A-433A-BFF7-56CD9AC0F0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7" r="3328"/>
          <a:stretch/>
        </p:blipFill>
        <p:spPr>
          <a:xfrm>
            <a:off x="1418253" y="42120"/>
            <a:ext cx="9545216" cy="63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64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24A65C-A2C0-48E0-BDAE-E2BF6978E0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F4548F4-B8A5-4AF6-8DFC-0312713DA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pic>
        <p:nvPicPr>
          <p:cNvPr id="5" name="Hình ảnh 30">
            <a:extLst>
              <a:ext uri="{FF2B5EF4-FFF2-40B4-BE49-F238E27FC236}">
                <a16:creationId xmlns:a16="http://schemas.microsoft.com/office/drawing/2014/main" id="{3565645C-F1C2-479E-9518-E640FB628D3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6" y="182562"/>
            <a:ext cx="10879493" cy="6356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20849A-516F-4AE2-A6F1-2A27E62D784A}"/>
              </a:ext>
            </a:extLst>
          </p:cNvPr>
          <p:cNvSpPr txBox="1"/>
          <p:nvPr/>
        </p:nvSpPr>
        <p:spPr>
          <a:xfrm>
            <a:off x="1990359" y="691251"/>
            <a:ext cx="8495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UTM Avo" panose="02040603050506020204" pitchFamily="18" charset="0"/>
              </a:rPr>
              <a:t>Đọc</a:t>
            </a:r>
            <a:r>
              <a:rPr lang="en-US" sz="6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sz="6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60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6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6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Avo" panose="02040603050506020204" pitchFamily="18" charset="0"/>
              </a:rPr>
              <a:t>nghe</a:t>
            </a:r>
            <a:endParaRPr lang="en-US" sz="60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6000">
                <a:solidFill>
                  <a:srgbClr val="FF0000"/>
                </a:solidFill>
                <a:latin typeface="UTM Avo" panose="02040603050506020204" pitchFamily="18" charset="0"/>
              </a:rPr>
              <a:t>bài thơ mình thích</a:t>
            </a:r>
            <a:endParaRPr lang="en-US" sz="6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636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69F6E5-F69D-4338-A790-3599543BAF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 descr="C:\Users\VT-P\Desktop\NỀN PP\73082290_806002039856818_5426739531237818368_o.jpg">
            <a:extLst>
              <a:ext uri="{FF2B5EF4-FFF2-40B4-BE49-F238E27FC236}">
                <a16:creationId xmlns:a16="http://schemas.microsoft.com/office/drawing/2014/main" id="{1FE75CB2-9146-43A7-A3C9-3A7012CDE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46747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37E9DC-A7E8-43B9-9AD1-3C0ACD9F8CBE}"/>
              </a:ext>
            </a:extLst>
          </p:cNvPr>
          <p:cNvSpPr txBox="1"/>
          <p:nvPr/>
        </p:nvSpPr>
        <p:spPr>
          <a:xfrm>
            <a:off x="3570747" y="735955"/>
            <a:ext cx="7336738" cy="5386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          </a:t>
            </a:r>
            <a:r>
              <a:rPr lang="en-US" sz="2800" dirty="0" err="1">
                <a:latin typeface="UTM Avo" panose="02040603050506020204" pitchFamily="18" charset="0"/>
              </a:rPr>
              <a:t>Quê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hương</a:t>
            </a:r>
            <a:endParaRPr lang="en-US" sz="2800" dirty="0">
              <a:latin typeface="UTM Avo" panose="02040603050506020204" pitchFamily="18" charset="0"/>
            </a:endParaRPr>
          </a:p>
          <a:p>
            <a:r>
              <a:rPr lang="vi-VN" sz="2800" dirty="0">
                <a:latin typeface="UTM Avo" panose="02040603050506020204" pitchFamily="18" charset="0"/>
              </a:rPr>
              <a:t>Quê hương là gì hả mẹ</a:t>
            </a:r>
            <a:br>
              <a:rPr lang="vi-VN" sz="2800" dirty="0">
                <a:latin typeface="UTM Avo" panose="02040603050506020204" pitchFamily="18" charset="0"/>
              </a:rPr>
            </a:br>
            <a:r>
              <a:rPr lang="vi-VN" sz="2800" dirty="0">
                <a:latin typeface="UTM Avo" panose="02040603050506020204" pitchFamily="18" charset="0"/>
              </a:rPr>
              <a:t>Mà cô giáo dạy hãy yêu?</a:t>
            </a:r>
            <a:br>
              <a:rPr lang="vi-VN" sz="2800" dirty="0">
                <a:latin typeface="UTM Avo" panose="02040603050506020204" pitchFamily="18" charset="0"/>
              </a:rPr>
            </a:br>
            <a:r>
              <a:rPr lang="vi-VN" sz="2800" dirty="0">
                <a:latin typeface="UTM Avo" panose="02040603050506020204" pitchFamily="18" charset="0"/>
              </a:rPr>
              <a:t>Quê hương là gì hả mẹ</a:t>
            </a:r>
            <a:br>
              <a:rPr lang="vi-VN" sz="2800" dirty="0">
                <a:latin typeface="UTM Avo" panose="02040603050506020204" pitchFamily="18" charset="0"/>
              </a:rPr>
            </a:br>
            <a:r>
              <a:rPr lang="vi-VN" sz="2800" dirty="0">
                <a:latin typeface="UTM Avo" panose="02040603050506020204" pitchFamily="18" charset="0"/>
              </a:rPr>
              <a:t>Ai đi xa cũng nhớ nhiều?</a:t>
            </a:r>
            <a:endParaRPr lang="en-US" sz="2800" dirty="0">
              <a:latin typeface="UTM Avo" panose="02040603050506020204" pitchFamily="18" charset="0"/>
            </a:endParaRPr>
          </a:p>
          <a:p>
            <a:endParaRPr lang="vi-VN" sz="2800" dirty="0">
              <a:latin typeface="UTM Avo" panose="02040603050506020204" pitchFamily="18" charset="0"/>
            </a:endParaRPr>
          </a:p>
          <a:p>
            <a:r>
              <a:rPr lang="vi-VN" sz="2800" dirty="0">
                <a:latin typeface="UTM Avo" panose="02040603050506020204" pitchFamily="18" charset="0"/>
              </a:rPr>
              <a:t>Quê hương là chùm khế ngọt</a:t>
            </a:r>
            <a:br>
              <a:rPr lang="vi-VN" sz="2800" dirty="0">
                <a:latin typeface="UTM Avo" panose="02040603050506020204" pitchFamily="18" charset="0"/>
              </a:rPr>
            </a:br>
            <a:r>
              <a:rPr lang="vi-VN" sz="2800" dirty="0">
                <a:latin typeface="UTM Avo" panose="02040603050506020204" pitchFamily="18" charset="0"/>
              </a:rPr>
              <a:t>Cho con trèo hái mỗi ngày</a:t>
            </a:r>
            <a:br>
              <a:rPr lang="vi-VN" sz="2800" dirty="0">
                <a:latin typeface="UTM Avo" panose="02040603050506020204" pitchFamily="18" charset="0"/>
              </a:rPr>
            </a:br>
            <a:r>
              <a:rPr lang="vi-VN" sz="2800" dirty="0">
                <a:latin typeface="UTM Avo" panose="02040603050506020204" pitchFamily="18" charset="0"/>
              </a:rPr>
              <a:t>Quê hương là đường đi học</a:t>
            </a:r>
            <a:br>
              <a:rPr lang="vi-VN" sz="2800" dirty="0">
                <a:latin typeface="UTM Avo" panose="02040603050506020204" pitchFamily="18" charset="0"/>
              </a:rPr>
            </a:br>
            <a:r>
              <a:rPr lang="vi-VN" sz="2800" dirty="0">
                <a:latin typeface="UTM Avo" panose="02040603050506020204" pitchFamily="18" charset="0"/>
              </a:rPr>
              <a:t>Con về rợp bướm vàng bay</a:t>
            </a:r>
            <a:r>
              <a:rPr lang="en-US" sz="2800" dirty="0">
                <a:latin typeface="UTM Avo" panose="02040603050506020204" pitchFamily="18" charset="0"/>
              </a:rPr>
              <a:t>…</a:t>
            </a:r>
          </a:p>
          <a:p>
            <a:r>
              <a:rPr lang="en-US" sz="2800">
                <a:latin typeface="UTM Avo" panose="02040603050506020204" pitchFamily="18" charset="0"/>
              </a:rPr>
              <a:t>                                 Đỗ </a:t>
            </a:r>
            <a:r>
              <a:rPr lang="en-US" sz="2800" dirty="0" err="1">
                <a:latin typeface="UTM Avo" panose="02040603050506020204" pitchFamily="18" charset="0"/>
              </a:rPr>
              <a:t>Trung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Quân</a:t>
            </a:r>
            <a:endParaRPr lang="vi-VN" sz="2800" dirty="0"/>
          </a:p>
          <a:p>
            <a:pPr algn="ctr"/>
            <a:endParaRPr lang="en-US" sz="32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62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415768"/>
            <a:ext cx="11639005" cy="57368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09347" y="5093456"/>
            <a:ext cx="40815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Dặn dò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5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44303" y="2899377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id="{045ADFDE-8D83-41B3-BF62-4BDAD2947A1D}"/>
              </a:ext>
            </a:extLst>
          </p:cNvPr>
          <p:cNvGrpSpPr/>
          <p:nvPr/>
        </p:nvGrpSpPr>
        <p:grpSpPr>
          <a:xfrm>
            <a:off x="3032439" y="632468"/>
            <a:ext cx="7986435" cy="4858136"/>
            <a:chOff x="7552489" y="-3020772"/>
            <a:chExt cx="8517089" cy="5887204"/>
          </a:xfrm>
        </p:grpSpPr>
        <p:pic>
          <p:nvPicPr>
            <p:cNvPr id="5" name="图片 13">
              <a:extLst>
                <a:ext uri="{FF2B5EF4-FFF2-40B4-BE49-F238E27FC236}">
                  <a16:creationId xmlns:a16="http://schemas.microsoft.com/office/drawing/2014/main" id="{3269191B-7F24-4CBE-BAC7-42EBA39DD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2489" y="-3020772"/>
              <a:ext cx="8407457" cy="5887204"/>
            </a:xfrm>
            <a:prstGeom prst="rect">
              <a:avLst/>
            </a:prstGeom>
          </p:spPr>
        </p:pic>
        <p:pic>
          <p:nvPicPr>
            <p:cNvPr id="6" name="图片 15">
              <a:extLst>
                <a:ext uri="{FF2B5EF4-FFF2-40B4-BE49-F238E27FC236}">
                  <a16:creationId xmlns:a16="http://schemas.microsoft.com/office/drawing/2014/main" id="{76F164E3-90E0-4EAD-8883-118F74EEF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44779" y="838603"/>
              <a:ext cx="1624799" cy="1930400"/>
            </a:xfrm>
            <a:prstGeom prst="rect">
              <a:avLst/>
            </a:prstGeom>
          </p:spPr>
        </p:pic>
      </p:grpSp>
      <p:pic>
        <p:nvPicPr>
          <p:cNvPr id="7" name="图片 25">
            <a:extLst>
              <a:ext uri="{FF2B5EF4-FFF2-40B4-BE49-F238E27FC236}">
                <a16:creationId xmlns:a16="http://schemas.microsoft.com/office/drawing/2014/main" id="{AEAAAAE8-AA5F-4FB9-A0C1-2E97327214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5089" y="543633"/>
            <a:ext cx="1804922" cy="16736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8758" y="2722427"/>
            <a:ext cx="4816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UTM Avo" panose="02040603050506020204" pitchFamily="18" charset="0"/>
              </a:rPr>
              <a:t>Khởi động</a:t>
            </a:r>
          </a:p>
        </p:txBody>
      </p:sp>
      <p:pic>
        <p:nvPicPr>
          <p:cNvPr id="9" name="Picture 4" descr="https://i.pinimg.com/564x/72/96/bf/7296bf73b7d85268244d386416659b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8" y="4524649"/>
            <a:ext cx="2908291" cy="19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906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id="{045ADFDE-8D83-41B3-BF62-4BDAD2947A1D}"/>
              </a:ext>
            </a:extLst>
          </p:cNvPr>
          <p:cNvGrpSpPr/>
          <p:nvPr/>
        </p:nvGrpSpPr>
        <p:grpSpPr>
          <a:xfrm>
            <a:off x="3032439" y="632468"/>
            <a:ext cx="7986435" cy="4858136"/>
            <a:chOff x="7552489" y="-3020772"/>
            <a:chExt cx="8517089" cy="5887204"/>
          </a:xfrm>
        </p:grpSpPr>
        <p:pic>
          <p:nvPicPr>
            <p:cNvPr id="5" name="图片 13">
              <a:extLst>
                <a:ext uri="{FF2B5EF4-FFF2-40B4-BE49-F238E27FC236}">
                  <a16:creationId xmlns:a16="http://schemas.microsoft.com/office/drawing/2014/main" id="{3269191B-7F24-4CBE-BAC7-42EBA39DD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2489" y="-3020772"/>
              <a:ext cx="8407457" cy="5887204"/>
            </a:xfrm>
            <a:prstGeom prst="rect">
              <a:avLst/>
            </a:prstGeom>
          </p:spPr>
        </p:pic>
        <p:pic>
          <p:nvPicPr>
            <p:cNvPr id="6" name="图片 15">
              <a:extLst>
                <a:ext uri="{FF2B5EF4-FFF2-40B4-BE49-F238E27FC236}">
                  <a16:creationId xmlns:a16="http://schemas.microsoft.com/office/drawing/2014/main" id="{76F164E3-90E0-4EAD-8883-118F74EEF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44779" y="838603"/>
              <a:ext cx="1624799" cy="1930400"/>
            </a:xfrm>
            <a:prstGeom prst="rect">
              <a:avLst/>
            </a:prstGeom>
          </p:spPr>
        </p:pic>
      </p:grpSp>
      <p:pic>
        <p:nvPicPr>
          <p:cNvPr id="7" name="图片 25">
            <a:extLst>
              <a:ext uri="{FF2B5EF4-FFF2-40B4-BE49-F238E27FC236}">
                <a16:creationId xmlns:a16="http://schemas.microsoft.com/office/drawing/2014/main" id="{AEAAAAE8-AA5F-4FB9-A0C1-2E97327214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5089" y="543633"/>
            <a:ext cx="1804922" cy="16736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8758" y="2851280"/>
            <a:ext cx="4816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UTM Avo" panose="02040603050506020204" pitchFamily="18" charset="0"/>
              </a:rPr>
              <a:t>Khám phá</a:t>
            </a:r>
          </a:p>
        </p:txBody>
      </p:sp>
      <p:pic>
        <p:nvPicPr>
          <p:cNvPr id="9" name="Picture 4" descr="https://i.pinimg.com/564x/72/96/bf/7296bf73b7d85268244d386416659b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8" y="4524649"/>
            <a:ext cx="2908291" cy="19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00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98E174-949C-474E-A706-DEFA3414E7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8012861F-C45F-4152-B9AE-E7CC76F1CA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5"/>
          <a:stretch/>
        </p:blipFill>
        <p:spPr>
          <a:xfrm>
            <a:off x="0" y="50334"/>
            <a:ext cx="12192000" cy="635635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5844319-E4B6-43C3-9D62-8DD7FE683E0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>
                <a:latin typeface="UTM Avo" panose="02040603050506020204" pitchFamily="18" charset="0"/>
              </a:rPr>
              <a:pPr/>
              <a:t>4</a:t>
            </a:fld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5" name="Picture 2" descr="Cute little girl cartoon character holding books 2822718 Vector Art at  Vecteezy">
            <a:extLst>
              <a:ext uri="{FF2B5EF4-FFF2-40B4-BE49-F238E27FC236}">
                <a16:creationId xmlns:a16="http://schemas.microsoft.com/office/drawing/2014/main" id="{3102ADD2-4FE9-45E4-AF69-AFD5C9D78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91667" l="9945" r="89994">
                        <a14:foregroundMark x1="70473" y1="30677" x2="68815" y2="31823"/>
                        <a14:foregroundMark x1="56108" y1="26146" x2="54758" y2="27552"/>
                        <a14:foregroundMark x1="59423" y1="35521" x2="57459" y2="35781"/>
                        <a14:foregroundMark x1="67465" y1="10000" x2="65807" y2="9427"/>
                        <a14:foregroundMark x1="38060" y1="89688" x2="36341" y2="91667"/>
                        <a14:foregroundMark x1="70166" y1="30104" x2="69490" y2="30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029" y="1515965"/>
            <a:ext cx="3573625" cy="495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ình ảnh 30">
            <a:extLst>
              <a:ext uri="{FF2B5EF4-FFF2-40B4-BE49-F238E27FC236}">
                <a16:creationId xmlns:a16="http://schemas.microsoft.com/office/drawing/2014/main" id="{E5936F79-9F3F-48A6-9287-496666491D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1165645" y="1748224"/>
            <a:ext cx="4518798" cy="23971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F7A8ED-3104-4314-B6BE-08C4BDF87ED5}"/>
              </a:ext>
            </a:extLst>
          </p:cNvPr>
          <p:cNvSpPr txBox="1"/>
          <p:nvPr/>
        </p:nvSpPr>
        <p:spPr>
          <a:xfrm>
            <a:off x="1759055" y="2492401"/>
            <a:ext cx="3331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thiếu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chọn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lọc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Hình ảnh 30">
            <a:extLst>
              <a:ext uri="{FF2B5EF4-FFF2-40B4-BE49-F238E27FC236}">
                <a16:creationId xmlns:a16="http://schemas.microsoft.com/office/drawing/2014/main" id="{796E3A6F-C1D5-4B63-9844-E56C820E87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5695031" y="1834741"/>
            <a:ext cx="3254037" cy="22272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6BA94D-779A-4C8A-8E8C-F4043DCB1BD0}"/>
              </a:ext>
            </a:extLst>
          </p:cNvPr>
          <p:cNvSpPr txBox="1"/>
          <p:nvPr/>
        </p:nvSpPr>
        <p:spPr>
          <a:xfrm>
            <a:off x="5875197" y="2348179"/>
            <a:ext cx="2921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thiếu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C911F4-D0F3-4978-9418-A0FD1E031F24}"/>
              </a:ext>
            </a:extLst>
          </p:cNvPr>
          <p:cNvSpPr txBox="1"/>
          <p:nvPr/>
        </p:nvSpPr>
        <p:spPr>
          <a:xfrm>
            <a:off x="1202969" y="315088"/>
            <a:ext cx="9837671" cy="132343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UTM Avo" panose="02040603050506020204" pitchFamily="18" charset="0"/>
              </a:rPr>
              <a:t>1: </a:t>
            </a:r>
            <a:r>
              <a:rPr lang="en-US" sz="4000" dirty="0" err="1">
                <a:latin typeface="UTM Avo" panose="02040603050506020204" pitchFamily="18" charset="0"/>
              </a:rPr>
              <a:t>Mỗi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em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mang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đến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lớp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một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quyển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thơ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hoặc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sách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báo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bài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thơ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3" name="Hình ảnh 30">
            <a:extLst>
              <a:ext uri="{FF2B5EF4-FFF2-40B4-BE49-F238E27FC236}">
                <a16:creationId xmlns:a16="http://schemas.microsoft.com/office/drawing/2014/main" id="{F163B7FC-4A49-46DB-82AF-BF0DE8C6EA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1243302" y="4228855"/>
            <a:ext cx="8094308" cy="19509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D98095-62B3-45CA-91E6-4AFDAF44A994}"/>
              </a:ext>
            </a:extLst>
          </p:cNvPr>
          <p:cNvSpPr txBox="1"/>
          <p:nvPr/>
        </p:nvSpPr>
        <p:spPr>
          <a:xfrm>
            <a:off x="1568845" y="4536226"/>
            <a:ext cx="7627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UTM Avo" panose="02040603050506020204" pitchFamily="18" charset="0"/>
              </a:rPr>
              <a:t>đồng</a:t>
            </a:r>
            <a:r>
              <a:rPr lang="en-US" sz="3600" b="1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UTM Avo" panose="02040603050506020204" pitchFamily="18" charset="0"/>
              </a:rPr>
              <a:t>Việt Nam và thế giới chọn lọc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51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toy, doll&#10;&#10;Description automatically generated">
            <a:extLst>
              <a:ext uri="{FF2B5EF4-FFF2-40B4-BE49-F238E27FC236}">
                <a16:creationId xmlns:a16="http://schemas.microsoft.com/office/drawing/2014/main" id="{3227569F-895A-4E0F-A81D-5667D6E8E4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8"/>
          <a:stretch/>
        </p:blipFill>
        <p:spPr>
          <a:xfrm>
            <a:off x="0" y="0"/>
            <a:ext cx="12192000" cy="6399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B4F175-51D7-4C21-AD7C-8FA978917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962" y="458007"/>
            <a:ext cx="8760625" cy="551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75AD8714-C71B-4431-AF6E-B57C669F7C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5"/>
          <a:stretch/>
        </p:blipFill>
        <p:spPr>
          <a:xfrm>
            <a:off x="0" y="0"/>
            <a:ext cx="12192000" cy="64413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DD8900-112D-4520-96CB-D05A0A8DC987}"/>
              </a:ext>
            </a:extLst>
          </p:cNvPr>
          <p:cNvSpPr txBox="1"/>
          <p:nvPr/>
        </p:nvSpPr>
        <p:spPr>
          <a:xfrm>
            <a:off x="1019294" y="416603"/>
            <a:ext cx="65101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Giới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thiệu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UTM Avo" panose="02040603050506020204" pitchFamily="18" charset="0"/>
              </a:rPr>
              <a:t>tên</a:t>
            </a:r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 quyển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thơ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 (bài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thơ</a:t>
            </a:r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) với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bạn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9" name="AutoShape 12" descr="Top 10 Tóm tắt truyện Cô bé bán diêm (An-đéc-xen) (Ngữ văn 8) hay nhất -  Toplist.vn">
            <a:extLst>
              <a:ext uri="{FF2B5EF4-FFF2-40B4-BE49-F238E27FC236}">
                <a16:creationId xmlns:a16="http://schemas.microsoft.com/office/drawing/2014/main" id="{DE344424-B6C1-4CAC-A9EF-6FB037E50B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Top 10 Tóm tắt truyện Cô bé bán diêm (An-đéc-xen) (Ngữ văn 8) hay nhất -  Toplist.vn">
            <a:extLst>
              <a:ext uri="{FF2B5EF4-FFF2-40B4-BE49-F238E27FC236}">
                <a16:creationId xmlns:a16="http://schemas.microsoft.com/office/drawing/2014/main" id="{385A1A76-0806-4F96-8B0F-1554668878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0" descr="Smiling multiracial boy and girl reading books and talking to each other at  school library. School kids discussing literature in round frames. Cartoon  vector illustration for banner, poster. Stock Vector | Adobe">
            <a:extLst>
              <a:ext uri="{FF2B5EF4-FFF2-40B4-BE49-F238E27FC236}">
                <a16:creationId xmlns:a16="http://schemas.microsoft.com/office/drawing/2014/main" id="{F9F5CBEC-3248-4ACC-B18A-F4EC84B86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2" t="12364" r="9560" b="11095"/>
          <a:stretch/>
        </p:blipFill>
        <p:spPr bwMode="auto">
          <a:xfrm>
            <a:off x="8100994" y="0"/>
            <a:ext cx="3836211" cy="37643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Boy And Girl Reading Book And Talking To Each Other At School Library  School Kids Discussing Story In Round Frames Cartoon Vector Illustration  For Banner Poster Stock Illustration - Download Image Now -">
            <a:extLst>
              <a:ext uri="{FF2B5EF4-FFF2-40B4-BE49-F238E27FC236}">
                <a16:creationId xmlns:a16="http://schemas.microsoft.com/office/drawing/2014/main" id="{4B504804-414E-40C6-8733-AE9587DB1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" t="10476" r="8151" b="10476"/>
          <a:stretch/>
        </p:blipFill>
        <p:spPr bwMode="auto">
          <a:xfrm>
            <a:off x="5231907" y="2650460"/>
            <a:ext cx="3923100" cy="37643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BB498E-59FC-426E-A75A-D1E363451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17" y="1988635"/>
            <a:ext cx="4512196" cy="43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7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id="{045ADFDE-8D83-41B3-BF62-4BDAD2947A1D}"/>
              </a:ext>
            </a:extLst>
          </p:cNvPr>
          <p:cNvGrpSpPr/>
          <p:nvPr/>
        </p:nvGrpSpPr>
        <p:grpSpPr>
          <a:xfrm>
            <a:off x="3032439" y="632468"/>
            <a:ext cx="7986435" cy="4858136"/>
            <a:chOff x="7552489" y="-3020772"/>
            <a:chExt cx="8517089" cy="5887204"/>
          </a:xfrm>
        </p:grpSpPr>
        <p:pic>
          <p:nvPicPr>
            <p:cNvPr id="5" name="图片 13">
              <a:extLst>
                <a:ext uri="{FF2B5EF4-FFF2-40B4-BE49-F238E27FC236}">
                  <a16:creationId xmlns:a16="http://schemas.microsoft.com/office/drawing/2014/main" id="{3269191B-7F24-4CBE-BAC7-42EBA39DD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2489" y="-3020772"/>
              <a:ext cx="8407457" cy="5887204"/>
            </a:xfrm>
            <a:prstGeom prst="rect">
              <a:avLst/>
            </a:prstGeom>
          </p:spPr>
        </p:pic>
        <p:pic>
          <p:nvPicPr>
            <p:cNvPr id="6" name="图片 15">
              <a:extLst>
                <a:ext uri="{FF2B5EF4-FFF2-40B4-BE49-F238E27FC236}">
                  <a16:creationId xmlns:a16="http://schemas.microsoft.com/office/drawing/2014/main" id="{76F164E3-90E0-4EAD-8883-118F74EEF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44779" y="838603"/>
              <a:ext cx="1624799" cy="1930400"/>
            </a:xfrm>
            <a:prstGeom prst="rect">
              <a:avLst/>
            </a:prstGeom>
          </p:spPr>
        </p:pic>
      </p:grpSp>
      <p:pic>
        <p:nvPicPr>
          <p:cNvPr id="7" name="图片 25">
            <a:extLst>
              <a:ext uri="{FF2B5EF4-FFF2-40B4-BE49-F238E27FC236}">
                <a16:creationId xmlns:a16="http://schemas.microsoft.com/office/drawing/2014/main" id="{AEAAAAE8-AA5F-4FB9-A0C1-2E97327214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5089" y="543633"/>
            <a:ext cx="1804922" cy="16736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65981" y="2851280"/>
            <a:ext cx="4816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UTM Avo" panose="02040603050506020204" pitchFamily="18" charset="0"/>
              </a:rPr>
              <a:t>Luyện tập</a:t>
            </a:r>
          </a:p>
        </p:txBody>
      </p:sp>
      <p:pic>
        <p:nvPicPr>
          <p:cNvPr id="9" name="Picture 4" descr="https://i.pinimg.com/564x/72/96/bf/7296bf73b7d85268244d386416659b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8" y="4524649"/>
            <a:ext cx="2908291" cy="19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52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1D8275-E35F-4CE4-85E8-79246D6705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336148F-B7D9-4978-A106-931AD444F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"/>
          <a:stretch/>
        </p:blipFill>
        <p:spPr>
          <a:xfrm>
            <a:off x="0" y="0"/>
            <a:ext cx="12192000" cy="6446545"/>
          </a:xfrm>
          <a:prstGeom prst="rect">
            <a:avLst/>
          </a:prstGeom>
        </p:spPr>
      </p:pic>
      <p:pic>
        <p:nvPicPr>
          <p:cNvPr id="4" name="Picture 6" descr="Children outdoors reading a book Royalty Free Vector Image">
            <a:extLst>
              <a:ext uri="{FF2B5EF4-FFF2-40B4-BE49-F238E27FC236}">
                <a16:creationId xmlns:a16="http://schemas.microsoft.com/office/drawing/2014/main" id="{373657C8-5C20-4A9D-A19C-6EBBBEDD6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" b="85093" l="5166" r="98808">
                        <a14:foregroundMark x1="51523" y1="4815" x2="43576" y2="6481"/>
                        <a14:foregroundMark x1="93642" y1="37315" x2="92848" y2="39537"/>
                        <a14:foregroundMark x1="83311" y1="81204" x2="43179" y2="83704"/>
                        <a14:foregroundMark x1="38808" y1="74815" x2="38411" y2="75926"/>
                        <a14:foregroundMark x1="32053" y1="83426" x2="36821" y2="85093"/>
                        <a14:foregroundMark x1="25695" y1="82593" x2="13775" y2="83704"/>
                        <a14:foregroundMark x1="5430" y1="82593" x2="12583" y2="81759"/>
                        <a14:foregroundMark x1="9801" y1="74259" x2="9801" y2="74259"/>
                        <a14:foregroundMark x1="51523" y1="926" x2="51523" y2="926"/>
                        <a14:foregroundMark x1="90066" y1="81759" x2="90066" y2="81759"/>
                        <a14:foregroundMark x1="98808" y1="84537" x2="98808" y2="8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4909"/>
          <a:stretch/>
        </p:blipFill>
        <p:spPr bwMode="auto">
          <a:xfrm>
            <a:off x="-37324" y="610896"/>
            <a:ext cx="4077479" cy="58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CD416A9-B953-4349-8757-EDB554DF83D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>
                <a:latin typeface="UTM Avo" panose="02040603050506020204" pitchFamily="18" charset="0"/>
              </a:rPr>
              <a:pPr/>
              <a:t>8</a:t>
            </a:fld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44F12-C4FF-45F6-A84B-B8D7B71865F6}"/>
              </a:ext>
            </a:extLst>
          </p:cNvPr>
          <p:cNvSpPr txBox="1"/>
          <p:nvPr/>
        </p:nvSpPr>
        <p:spPr>
          <a:xfrm>
            <a:off x="3914513" y="1685699"/>
            <a:ext cx="6067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TỰ ĐỌC THƠ</a:t>
            </a:r>
          </a:p>
        </p:txBody>
      </p:sp>
      <p:pic>
        <p:nvPicPr>
          <p:cNvPr id="7" name="Picture 2" descr="Lesson Plans and Resources for Home Practice | KSD #414">
            <a:extLst>
              <a:ext uri="{FF2B5EF4-FFF2-40B4-BE49-F238E27FC236}">
                <a16:creationId xmlns:a16="http://schemas.microsoft.com/office/drawing/2014/main" id="{D871354A-8FA4-4FFB-AD25-2A2F025CA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79" y="3508310"/>
            <a:ext cx="3694921" cy="293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ad! Fest 2017] Book Jam: The Adventures of Ang Ku Kueh Girl and her  Friends by Wang Shijia - Little Day Out">
            <a:extLst>
              <a:ext uri="{FF2B5EF4-FFF2-40B4-BE49-F238E27FC236}">
                <a16:creationId xmlns:a16="http://schemas.microsoft.com/office/drawing/2014/main" id="{9375E78F-532C-448C-8FCA-10EAEC515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0"/>
          <a:stretch/>
        </p:blipFill>
        <p:spPr bwMode="auto">
          <a:xfrm>
            <a:off x="8150032" y="4124130"/>
            <a:ext cx="1656058" cy="232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11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F7F4E5-7707-4C9C-8D36-F80FB20EE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66"/>
          <a:stretch/>
        </p:blipFill>
        <p:spPr>
          <a:xfrm>
            <a:off x="0" y="111967"/>
            <a:ext cx="12192000" cy="628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7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155</Words>
  <Application>Microsoft Office PowerPoint</Application>
  <PresentationFormat>Widescreen</PresentationFormat>
  <Paragraphs>30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UTM Avo</vt:lpstr>
      <vt:lpstr>HP001</vt:lpstr>
      <vt:lpstr>HOC10 TEMPLATE (1)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Phan Thị Thanh Hoa</cp:lastModifiedBy>
  <cp:revision>111</cp:revision>
  <dcterms:created xsi:type="dcterms:W3CDTF">2021-11-01T08:16:43Z</dcterms:created>
  <dcterms:modified xsi:type="dcterms:W3CDTF">2022-04-02T19:00:58Z</dcterms:modified>
</cp:coreProperties>
</file>