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11" r:id="rId1"/>
    <p:sldMasterId id="2147483760" r:id="rId2"/>
    <p:sldMasterId id="2147483768" r:id="rId3"/>
  </p:sldMasterIdLst>
  <p:notesMasterIdLst>
    <p:notesMasterId r:id="rId21"/>
  </p:notesMasterIdLst>
  <p:sldIdLst>
    <p:sldId id="300" r:id="rId4"/>
    <p:sldId id="277" r:id="rId5"/>
    <p:sldId id="373" r:id="rId6"/>
    <p:sldId id="1458" r:id="rId7"/>
    <p:sldId id="1459" r:id="rId8"/>
    <p:sldId id="1457" r:id="rId9"/>
    <p:sldId id="1460" r:id="rId10"/>
    <p:sldId id="443" r:id="rId11"/>
    <p:sldId id="374" r:id="rId12"/>
    <p:sldId id="383" r:id="rId13"/>
    <p:sldId id="386" r:id="rId14"/>
    <p:sldId id="281" r:id="rId15"/>
    <p:sldId id="292" r:id="rId16"/>
    <p:sldId id="321" r:id="rId17"/>
    <p:sldId id="322" r:id="rId18"/>
    <p:sldId id="301" r:id="rId19"/>
    <p:sldId id="270" r:id="rId20"/>
  </p:sldIdLst>
  <p:sldSz cx="12192000" cy="6858000"/>
  <p:notesSz cx="6858000" cy="9144000"/>
  <p:embeddedFontLst>
    <p:embeddedFont>
      <p:font typeface="HP001" panose="020B0604020202020204" charset="0"/>
      <p:regular r:id="rId22"/>
      <p:bold r:id="rId23"/>
    </p:embeddedFont>
    <p:embeddedFont>
      <p:font typeface="HP001 4 hàng" panose="020B0603050302020204" pitchFamily="34" charset="0"/>
      <p:regular r:id="rId24"/>
      <p:bold r:id="rId25"/>
    </p:embeddedFont>
    <p:embeddedFont>
      <p:font typeface="HP001 5 hàng" panose="020B0603050302020204" pitchFamily="34" charset="0"/>
      <p:regular r:id="rId26"/>
      <p:bold r:id="rId27"/>
    </p:embeddedFont>
    <p:embeddedFont>
      <p:font typeface="UTM Avo" panose="02040603050506020204" pitchFamily="18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FFFF99"/>
    <a:srgbClr val="FF8119"/>
    <a:srgbClr val="FF7707"/>
    <a:srgbClr val="FFAF6C"/>
    <a:srgbClr val="FFFFFF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57" autoAdjust="0"/>
    <p:restoredTop sz="94660"/>
  </p:normalViewPr>
  <p:slideViewPr>
    <p:cSldViewPr snapToGrid="0">
      <p:cViewPr varScale="1">
        <p:scale>
          <a:sx n="62" d="100"/>
          <a:sy n="62" d="100"/>
        </p:scale>
        <p:origin x="55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10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59956DBF-669B-428C-AD1E-3C93CCDBC8AA}" type="datetimeFigureOut">
              <a:rPr lang="en-US" smtClean="0"/>
              <a:pPr/>
              <a:t>06-Apr-24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426DA99C-FFBA-4B46-AB6F-A292D6D28C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79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06-Apr-24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574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06-Apr-24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642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06-Apr-24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62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06-Apr-24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670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06-Apr-24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308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06-Apr-24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602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3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06-Apr-24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C4CEE7A-CDA2-43A3-8345-F0F170370B1F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8416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pPr/>
              <a:t>06-Apr-24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2741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pPr/>
              <a:t>06-Apr-24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251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UTM Avo" panose="02040603050506020204" pitchFamily="18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UTM Avo" panose="02040603050506020204" pitchFamily="18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pPr/>
              <a:t>06-Apr-24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52400" y="-114300"/>
            <a:ext cx="12484100" cy="713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E9D4303-3D61-41EA-92F4-F89311BD19DA}"/>
              </a:ext>
            </a:extLst>
          </p:cNvPr>
          <p:cNvSpPr/>
          <p:nvPr userDrawn="1"/>
        </p:nvSpPr>
        <p:spPr>
          <a:xfrm>
            <a:off x="10962793" y="188913"/>
            <a:ext cx="1229207" cy="1227909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4508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>
                <a:latin typeface="UTM Avo" panose="0204060305050602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UTM Avo" panose="02040603050506020204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97699B-48B7-4073-9405-3FCDD293372A}" type="datetimeFigureOut">
              <a:rPr lang="en-US" smtClean="0"/>
              <a:pPr/>
              <a:t>06-Apr-24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12258D-D283-47C4-A79F-AC09609C2C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357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06-Apr-24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2014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  <a:lvl2pPr>
              <a:defRPr>
                <a:latin typeface="UTM Avo" panose="02040603050506020204" pitchFamily="18" charset="0"/>
              </a:defRPr>
            </a:lvl2pPr>
            <a:lvl3pPr>
              <a:defRPr>
                <a:latin typeface="UTM Avo" panose="02040603050506020204" pitchFamily="18" charset="0"/>
              </a:defRPr>
            </a:lvl3pPr>
            <a:lvl4pPr>
              <a:defRPr>
                <a:latin typeface="UTM Avo" panose="02040603050506020204" pitchFamily="18" charset="0"/>
              </a:defRPr>
            </a:lvl4pPr>
            <a:lvl5pPr>
              <a:defRPr>
                <a:latin typeface="UTM Avo" panose="020406030505060202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  <a:lvl2pPr>
              <a:defRPr>
                <a:latin typeface="UTM Avo" panose="02040603050506020204" pitchFamily="18" charset="0"/>
              </a:defRPr>
            </a:lvl2pPr>
            <a:lvl3pPr>
              <a:defRPr>
                <a:latin typeface="UTM Avo" panose="02040603050506020204" pitchFamily="18" charset="0"/>
              </a:defRPr>
            </a:lvl3pPr>
            <a:lvl4pPr>
              <a:defRPr>
                <a:latin typeface="UTM Avo" panose="02040603050506020204" pitchFamily="18" charset="0"/>
              </a:defRPr>
            </a:lvl4pPr>
            <a:lvl5pPr>
              <a:defRPr>
                <a:latin typeface="UTM Avo" panose="020406030505060202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97699B-48B7-4073-9405-3FCDD293372A}" type="datetimeFigureOut">
              <a:rPr lang="en-US" smtClean="0"/>
              <a:pPr/>
              <a:t>06-Apr-24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12258D-D283-47C4-A79F-AC09609C2C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8788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pPr/>
              <a:t>06-Apr-24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418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06-Apr-24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C4CEE7A-CDA2-43A3-8345-F0F170370B1F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591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UTM Avo" panose="02040603050506020204" pitchFamily="18" charset="0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A6DE69D-A7EE-4D55-AB83-E9E0448BC2CC}" type="datetime1">
              <a:rPr lang="en-US" smtClean="0"/>
              <a:pPr/>
              <a:t>06-Apr-24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8D3C4D2-1E4E-4F77-9405-5D7DB2462200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55B7624-D59B-4663-B2F0-F80DED6B9AEA}"/>
              </a:ext>
            </a:extLst>
          </p:cNvPr>
          <p:cNvSpPr/>
          <p:nvPr userDrawn="1"/>
        </p:nvSpPr>
        <p:spPr>
          <a:xfrm>
            <a:off x="11155680" y="0"/>
            <a:ext cx="1356561" cy="152835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1006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C80F2DC-882D-4575-9281-AA5E2362841F}" type="datetime1">
              <a:rPr lang="en-US" smtClean="0"/>
              <a:pPr/>
              <a:t>06-Apr-24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7141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DB561A9B-6D0A-4353-BFF8-564EB26CF951}" type="datetime1">
              <a:rPr lang="en-US" smtClean="0"/>
              <a:pPr/>
              <a:t>06-Apr-24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241587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UTM Avo" panose="02040603050506020204" pitchFamily="18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UTM Avo" panose="02040603050506020204" pitchFamily="18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BB1E393-F139-4437-A81C-86BE25AA2FCB}" type="datetime1">
              <a:rPr lang="en-US" smtClean="0"/>
              <a:pPr/>
              <a:t>06-Apr-24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39700" y="-101600"/>
            <a:ext cx="12420600" cy="694094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0F3EA311-C0A7-497A-A51B-27BFA09C1C02}"/>
              </a:ext>
            </a:extLst>
          </p:cNvPr>
          <p:cNvSpPr/>
          <p:nvPr userDrawn="1"/>
        </p:nvSpPr>
        <p:spPr>
          <a:xfrm>
            <a:off x="10871951" y="-13878"/>
            <a:ext cx="1356561" cy="152835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5703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2187DD-1B37-4B19-9E52-9A4211092FF7}" type="datetime1">
              <a:rPr lang="en-US" smtClean="0"/>
              <a:pPr/>
              <a:t>06-Apr-24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1963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pPr/>
              <a:t>06-Apr-24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347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06-Apr-24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C4CEE7A-CDA2-43A3-8345-F0F170370B1F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007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06-Apr-24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44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4963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06-Apr-24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344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06-Apr-24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7034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06-Apr-24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256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06-Apr-24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113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06-Apr-24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121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06-Apr-24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390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76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FE1C8935-5503-46B3-AA64-FDD06962785D}" type="datetimeFigureOut">
              <a:rPr lang="en-US" smtClean="0"/>
              <a:pPr/>
              <a:t>06-Apr-24</a:t>
            </a:fld>
            <a:endParaRPr lang="en-US"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06449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DB561A9B-6D0A-4353-BFF8-564EB26CF951}" type="datetime1">
              <a:rPr lang="en-US" smtClean="0"/>
              <a:pPr/>
              <a:t>06-Apr-24</a:t>
            </a:fld>
            <a:endParaRPr lang="en-US"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51258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1881588" y="1648606"/>
            <a:ext cx="8428911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30</a:t>
            </a:r>
            <a:endParaRPr lang="en-US" sz="5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 viết: Tô chữ hoa I, K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E1A00AD-7C82-4690-8A7D-51557D7444A1}"/>
              </a:ext>
            </a:extLst>
          </p:cNvPr>
          <p:cNvSpPr/>
          <p:nvPr/>
        </p:nvSpPr>
        <p:spPr>
          <a:xfrm>
            <a:off x="3197841" y="740673"/>
            <a:ext cx="6115279" cy="575734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Viết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̀,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ứng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dụng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5" name="Picture 4" descr="Phim Hoạt Hình Học Sinh Học Sinh Cậu Bé, Phim Hoạt Hình, Nhà, Suốt ...">
            <a:extLst>
              <a:ext uri="{FF2B5EF4-FFF2-40B4-BE49-F238E27FC236}">
                <a16:creationId xmlns:a16="http://schemas.microsoft.com/office/drawing/2014/main" id="{8289198F-9066-4A95-B11A-E9AF1ACDE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187" b="96250" l="9844" r="91719">
                        <a14:foregroundMark x1="42031" y1="53125" x2="71406" y2="82500"/>
                        <a14:foregroundMark x1="64219" y1="50469" x2="36094" y2="79219"/>
                        <a14:foregroundMark x1="46563" y1="49063" x2="57031" y2="49844"/>
                        <a14:foregroundMark x1="39375" y1="53125" x2="40000" y2="57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683" y="571015"/>
            <a:ext cx="1554564" cy="83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49AA68E-E877-4703-B9F8-9C2F565E020C}"/>
              </a:ext>
            </a:extLst>
          </p:cNvPr>
          <p:cNvGrpSpPr/>
          <p:nvPr/>
        </p:nvGrpSpPr>
        <p:grpSpPr>
          <a:xfrm>
            <a:off x="2226739" y="2065869"/>
            <a:ext cx="7216775" cy="4337691"/>
            <a:chOff x="1143000" y="137475"/>
            <a:chExt cx="7216775" cy="4337691"/>
          </a:xfrm>
        </p:grpSpPr>
        <p:pic>
          <p:nvPicPr>
            <p:cNvPr id="7" name="Picture 73" descr="a.png">
              <a:extLst>
                <a:ext uri="{FF2B5EF4-FFF2-40B4-BE49-F238E27FC236}">
                  <a16:creationId xmlns:a16="http://schemas.microsoft.com/office/drawing/2014/main" id="{A04DFABB-667B-4437-B588-C1264DFFA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137475"/>
              <a:ext cx="7216775" cy="2176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3" descr="a.png">
              <a:extLst>
                <a:ext uri="{FF2B5EF4-FFF2-40B4-BE49-F238E27FC236}">
                  <a16:creationId xmlns:a16="http://schemas.microsoft.com/office/drawing/2014/main" id="{B663ADF4-5CCE-4AE4-B89E-169F04BC6C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298703"/>
              <a:ext cx="7216775" cy="2176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4DF5096-1923-4C7C-8657-1FB267FBD0B8}"/>
              </a:ext>
            </a:extLst>
          </p:cNvPr>
          <p:cNvSpPr txBox="1"/>
          <p:nvPr/>
        </p:nvSpPr>
        <p:spPr>
          <a:xfrm>
            <a:off x="2136888" y="3837021"/>
            <a:ext cx="7535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HP001 5 hàng" panose="020B0603050302020204" pitchFamily="34" charset="0"/>
                <a:ea typeface="HP001" pitchFamily="34" charset="0"/>
              </a:rPr>
              <a:t>Kiếm</a:t>
            </a:r>
            <a:r>
              <a:rPr lang="en-US" sz="3600" b="1" dirty="0">
                <a:solidFill>
                  <a:srgbClr val="0000FF"/>
                </a:solidFill>
                <a:latin typeface="HP001 5 hàng" panose="020B0603050302020204" pitchFamily="34" charset="0"/>
                <a:ea typeface="HP001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HP001 5 hàng" panose="020B0603050302020204" pitchFamily="34" charset="0"/>
                <a:ea typeface="HP001" pitchFamily="34" charset="0"/>
              </a:rPr>
              <a:t>đư</a:t>
            </a:r>
            <a:r>
              <a:rPr lang="el-GR" sz="3600" b="1" dirty="0">
                <a:solidFill>
                  <a:srgbClr val="0000FF"/>
                </a:solidFill>
                <a:latin typeface="HP001 5 hàng" panose="020B0603050302020204" pitchFamily="34" charset="0"/>
                <a:ea typeface="HP001" pitchFamily="34" charset="0"/>
              </a:rPr>
              <a:t>ϑ</a:t>
            </a:r>
            <a:r>
              <a:rPr lang="en-US" sz="3600" b="1" dirty="0">
                <a:solidFill>
                  <a:srgbClr val="0000FF"/>
                </a:solidFill>
                <a:latin typeface="HP001 5 hàng" panose="020B0603050302020204" pitchFamily="34" charset="0"/>
                <a:ea typeface="HP001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HP001 5 hàng" panose="020B0603050302020204" pitchFamily="34" charset="0"/>
                <a:ea typeface="HP001" pitchFamily="34" charset="0"/>
              </a:rPr>
              <a:t>mē</a:t>
            </a:r>
            <a:r>
              <a:rPr lang="en-US" sz="3600" b="1" dirty="0">
                <a:solidFill>
                  <a:srgbClr val="0000FF"/>
                </a:solidFill>
                <a:latin typeface="HP001 5 hàng" panose="020B0603050302020204" pitchFamily="34" charset="0"/>
                <a:ea typeface="HP001" pitchFamily="34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HP001 5 hàng" panose="020B0603050302020204" pitchFamily="34" charset="0"/>
                <a:ea typeface="HP001" pitchFamily="34" charset="0"/>
              </a:rPr>
              <a:t>chim</a:t>
            </a:r>
            <a:r>
              <a:rPr lang="en-US" sz="3600" b="1" dirty="0">
                <a:solidFill>
                  <a:srgbClr val="0000FF"/>
                </a:solidFill>
                <a:latin typeface="HP001 5 hàng" panose="020B0603050302020204" pitchFamily="34" charset="0"/>
                <a:ea typeface="HP001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HP001 5 hàng" panose="020B0603050302020204" pitchFamily="34" charset="0"/>
                <a:ea typeface="HP001" pitchFamily="34" charset="0"/>
              </a:rPr>
              <a:t>mẹ</a:t>
            </a:r>
            <a:r>
              <a:rPr lang="en-US" sz="3600" b="1" dirty="0">
                <a:solidFill>
                  <a:srgbClr val="0000FF"/>
                </a:solidFill>
                <a:latin typeface="HP001 5 hàng" panose="020B0603050302020204" pitchFamily="34" charset="0"/>
                <a:ea typeface="HP001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HP001 5 hàng" panose="020B0603050302020204" pitchFamily="34" charset="0"/>
                <a:ea typeface="HP001" pitchFamily="34" charset="0"/>
              </a:rPr>
              <a:t>tha</a:t>
            </a:r>
            <a:r>
              <a:rPr lang="en-US" sz="3600" b="1" dirty="0">
                <a:solidFill>
                  <a:srgbClr val="0000FF"/>
                </a:solidFill>
                <a:latin typeface="HP001 5 hàng" panose="020B0603050302020204" pitchFamily="34" charset="0"/>
                <a:ea typeface="HP001" pitchFamily="34" charset="0"/>
              </a:rPr>
              <a:t> </a:t>
            </a:r>
            <a:r>
              <a:rPr lang="el-GR" sz="3600" b="1" dirty="0">
                <a:solidFill>
                  <a:srgbClr val="0000FF"/>
                </a:solidFill>
                <a:latin typeface="HP001 5 hàng" panose="020B0603050302020204" pitchFamily="34" charset="0"/>
                <a:ea typeface="HP001" pitchFamily="34" charset="0"/>
              </a:rPr>
              <a:t>ωϙ</a:t>
            </a:r>
            <a:r>
              <a:rPr lang="en-US" sz="3600" b="1" dirty="0">
                <a:solidFill>
                  <a:srgbClr val="0000FF"/>
                </a:solidFill>
                <a:latin typeface="HP001 5 hàng" panose="020B0603050302020204" pitchFamily="34" charset="0"/>
                <a:ea typeface="HP001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HP001 5 hàng" panose="020B0603050302020204" pitchFamily="34" charset="0"/>
                <a:ea typeface="HP001" pitchFamily="34" charset="0"/>
              </a:rPr>
              <a:t>tổ</a:t>
            </a:r>
            <a:r>
              <a:rPr lang="vi-VN" sz="3600" b="1" dirty="0">
                <a:solidFill>
                  <a:srgbClr val="0000FF"/>
                </a:solidFill>
                <a:latin typeface="HP001 4 hàng" panose="020B0603050302020204" pitchFamily="34" charset="0"/>
                <a:ea typeface="HP001" pitchFamily="34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E2135A-E350-4DFC-9278-853441FED052}"/>
              </a:ext>
            </a:extLst>
          </p:cNvPr>
          <p:cNvSpPr txBox="1"/>
          <p:nvPr/>
        </p:nvSpPr>
        <p:spPr>
          <a:xfrm>
            <a:off x="2217683" y="2397965"/>
            <a:ext cx="2994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HP001 4 hàng" panose="020B0603050302020204" pitchFamily="34" charset="0"/>
                <a:ea typeface="HP001" pitchFamily="34" charset="0"/>
              </a:rPr>
              <a:t>ng</a:t>
            </a:r>
            <a:r>
              <a:rPr lang="el-GR" sz="3600" b="1" dirty="0">
                <a:solidFill>
                  <a:srgbClr val="0000FF"/>
                </a:solidFill>
                <a:latin typeface="HP001 4 hàng" panose="020B0603050302020204" pitchFamily="34" charset="0"/>
                <a:ea typeface="HP001" pitchFamily="34" charset="0"/>
              </a:rPr>
              <a:t>Ξ</a:t>
            </a:r>
            <a:r>
              <a:rPr lang="en-US" sz="3600" b="1" dirty="0">
                <a:solidFill>
                  <a:srgbClr val="0000FF"/>
                </a:solidFill>
                <a:latin typeface="HP001 4 hàng" panose="020B0603050302020204" pitchFamily="34" charset="0"/>
                <a:ea typeface="HP001" pitchFamily="34" charset="0"/>
              </a:rPr>
              <a:t>n ng</a:t>
            </a:r>
            <a:r>
              <a:rPr lang="el-GR" sz="3600" b="1" dirty="0">
                <a:solidFill>
                  <a:srgbClr val="0000FF"/>
                </a:solidFill>
                <a:latin typeface="HP001 4 hàng" panose="020B0603050302020204" pitchFamily="34" charset="0"/>
                <a:ea typeface="HP001" pitchFamily="34" charset="0"/>
              </a:rPr>
              <a:t>φ</a:t>
            </a:r>
            <a:r>
              <a:rPr lang="en-US" sz="3600" b="1" dirty="0" err="1">
                <a:solidFill>
                  <a:srgbClr val="0000FF"/>
                </a:solidFill>
                <a:latin typeface="HP001 4 hàng" panose="020B0603050302020204" pitchFamily="34" charset="0"/>
                <a:ea typeface="HP001" pitchFamily="34" charset="0"/>
              </a:rPr>
              <a:t>ãn</a:t>
            </a:r>
            <a:endParaRPr lang="vi-VN" sz="3400" b="1" dirty="0">
              <a:solidFill>
                <a:srgbClr val="0000FF"/>
              </a:solidFill>
              <a:latin typeface="HP001 4 hàng" panose="020B0603050302020204" pitchFamily="34" charset="0"/>
              <a:ea typeface="HP001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47C507-EA9E-4CCC-A032-032B8CEF4682}"/>
              </a:ext>
            </a:extLst>
          </p:cNvPr>
          <p:cNvSpPr txBox="1"/>
          <p:nvPr/>
        </p:nvSpPr>
        <p:spPr>
          <a:xfrm>
            <a:off x="2169873" y="3129187"/>
            <a:ext cx="2952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HP001 4 hàng" panose="020B0603050302020204" pitchFamily="34" charset="0"/>
                <a:ea typeface="HP001" pitchFamily="34" charset="0"/>
              </a:rPr>
              <a:t>nhường</a:t>
            </a:r>
            <a:r>
              <a:rPr lang="en-US" sz="3600" b="1" dirty="0">
                <a:solidFill>
                  <a:srgbClr val="0000FF"/>
                </a:solidFill>
                <a:latin typeface="HP001 4 hàng" panose="020B0603050302020204" pitchFamily="34" charset="0"/>
                <a:ea typeface="HP001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HP001 4 hàng" panose="020B0603050302020204" pitchFamily="34" charset="0"/>
                <a:ea typeface="HP001" pitchFamily="34" charset="0"/>
              </a:rPr>
              <a:t>nhịn</a:t>
            </a:r>
            <a:endParaRPr lang="vi-VN" sz="3600" b="1" dirty="0">
              <a:solidFill>
                <a:srgbClr val="0000FF"/>
              </a:solidFill>
              <a:latin typeface="HP001 4 hàng" panose="020B0603050302020204" pitchFamily="34" charset="0"/>
              <a:ea typeface="HP0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60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C1BA14E-737B-4529-94FB-DFE51A2542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27106" b="78302"/>
          <a:stretch/>
        </p:blipFill>
        <p:spPr>
          <a:xfrm>
            <a:off x="3116826" y="877610"/>
            <a:ext cx="8278761" cy="1521236"/>
          </a:xfrm>
          <a:prstGeom prst="rect">
            <a:avLst/>
          </a:prstGeom>
        </p:spPr>
      </p:pic>
      <p:sp>
        <p:nvSpPr>
          <p:cNvPr id="10" name="Rounded Rectangle 13">
            <a:extLst>
              <a:ext uri="{FF2B5EF4-FFF2-40B4-BE49-F238E27FC236}">
                <a16:creationId xmlns:a16="http://schemas.microsoft.com/office/drawing/2014/main" id="{DA592BCE-374B-4C62-93C3-F3E273CAF377}"/>
              </a:ext>
            </a:extLst>
          </p:cNvPr>
          <p:cNvSpPr/>
          <p:nvPr/>
        </p:nvSpPr>
        <p:spPr>
          <a:xfrm>
            <a:off x="155155" y="127906"/>
            <a:ext cx="4583993" cy="63834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từ</a:t>
            </a: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ứng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dụng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1A93AB-C464-4C69-A922-67FB2E475127}"/>
              </a:ext>
            </a:extLst>
          </p:cNvPr>
          <p:cNvSpPr txBox="1"/>
          <p:nvPr/>
        </p:nvSpPr>
        <p:spPr>
          <a:xfrm>
            <a:off x="1233645" y="4742539"/>
            <a:ext cx="9724710" cy="616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Khoảng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con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o.</a:t>
            </a:r>
            <a:endParaRPr kumimoji="0" lang="vi-VN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07DCF9-EFED-4EC8-88BB-8AFA719A2898}"/>
              </a:ext>
            </a:extLst>
          </p:cNvPr>
          <p:cNvSpPr txBox="1"/>
          <p:nvPr/>
        </p:nvSpPr>
        <p:spPr>
          <a:xfrm>
            <a:off x="1233645" y="3901483"/>
            <a:ext cx="9034171" cy="768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</a:t>
            </a:r>
            <a:r>
              <a:rPr kumimoji="0" lang="en-US" sz="26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Khoảng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0C63F25-4B45-4AFE-87DA-B4650C6EF2DB}"/>
              </a:ext>
            </a:extLst>
          </p:cNvPr>
          <p:cNvSpPr txBox="1"/>
          <p:nvPr/>
        </p:nvSpPr>
        <p:spPr>
          <a:xfrm>
            <a:off x="1233645" y="5268433"/>
            <a:ext cx="6697391" cy="820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2.5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ô li ?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39BD5E1-7E9E-40A1-9AF6-43B622F4835F}"/>
              </a:ext>
            </a:extLst>
          </p:cNvPr>
          <p:cNvSpPr txBox="1"/>
          <p:nvPr/>
        </p:nvSpPr>
        <p:spPr>
          <a:xfrm>
            <a:off x="6452877" y="5449548"/>
            <a:ext cx="4281782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g, 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6261F60-164C-4371-85F9-4B2E869C7DAB}"/>
              </a:ext>
            </a:extLst>
          </p:cNvPr>
          <p:cNvSpPr txBox="1"/>
          <p:nvPr/>
        </p:nvSpPr>
        <p:spPr>
          <a:xfrm>
            <a:off x="3938335" y="1218093"/>
            <a:ext cx="2994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HP001" pitchFamily="34" charset="0"/>
                <a:cs typeface="+mn-cs"/>
              </a:rPr>
              <a:t>ng</a:t>
            </a: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HP001" pitchFamily="34" charset="0"/>
                <a:cs typeface="+mn-cs"/>
              </a:rPr>
              <a:t>Ξ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HP001" pitchFamily="34" charset="0"/>
                <a:cs typeface="+mn-cs"/>
              </a:rPr>
              <a:t>n ng</a:t>
            </a: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HP001" pitchFamily="34" charset="0"/>
                <a:cs typeface="+mn-cs"/>
              </a:rPr>
              <a:t>φ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HP001" pitchFamily="34" charset="0"/>
                <a:cs typeface="+mn-cs"/>
              </a:rPr>
              <a:t>ãn</a:t>
            </a:r>
            <a:endParaRPr kumimoji="0" lang="vi-VN" sz="3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HP001" pitchFamily="34" charset="0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2D1C167-E231-4F49-A7C7-88BD35FB7E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27106" b="78302"/>
          <a:stretch/>
        </p:blipFill>
        <p:spPr>
          <a:xfrm>
            <a:off x="3116826" y="2261269"/>
            <a:ext cx="8278761" cy="152123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040486D-F03A-44C8-8AD7-7961F5F4616C}"/>
              </a:ext>
            </a:extLst>
          </p:cNvPr>
          <p:cNvSpPr txBox="1"/>
          <p:nvPr/>
        </p:nvSpPr>
        <p:spPr>
          <a:xfrm>
            <a:off x="3942865" y="2597165"/>
            <a:ext cx="2952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HP001" pitchFamily="34" charset="0"/>
                <a:cs typeface="+mn-cs"/>
              </a:rPr>
              <a:t>nhường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HP001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HP001" pitchFamily="34" charset="0"/>
                <a:cs typeface="+mn-cs"/>
              </a:rPr>
              <a:t>nhịn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P001 4 hàng" panose="020B0603050302020204" pitchFamily="34" charset="0"/>
              <a:ea typeface="HP001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4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/>
      <p:bldP spid="16" grpId="0"/>
      <p:bldP spid="19" grpId="0"/>
      <p:bldP spid="20" grpId="0"/>
      <p:bldP spid="21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C1BA14E-737B-4529-94FB-DFE51A2542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27106" b="78302"/>
          <a:stretch/>
        </p:blipFill>
        <p:spPr>
          <a:xfrm>
            <a:off x="3116826" y="877610"/>
            <a:ext cx="8278761" cy="1521236"/>
          </a:xfrm>
          <a:prstGeom prst="rect">
            <a:avLst/>
          </a:prstGeom>
        </p:spPr>
      </p:pic>
      <p:sp>
        <p:nvSpPr>
          <p:cNvPr id="10" name="Rounded Rectangle 13">
            <a:extLst>
              <a:ext uri="{FF2B5EF4-FFF2-40B4-BE49-F238E27FC236}">
                <a16:creationId xmlns:a16="http://schemas.microsoft.com/office/drawing/2014/main" id="{DA592BCE-374B-4C62-93C3-F3E273CAF377}"/>
              </a:ext>
            </a:extLst>
          </p:cNvPr>
          <p:cNvSpPr/>
          <p:nvPr/>
        </p:nvSpPr>
        <p:spPr>
          <a:xfrm>
            <a:off x="155155" y="127906"/>
            <a:ext cx="4583993" cy="63834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câu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ứng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dụng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1E9659-F298-426B-94CB-A3634575FF63}"/>
              </a:ext>
            </a:extLst>
          </p:cNvPr>
          <p:cNvSpPr txBox="1"/>
          <p:nvPr/>
        </p:nvSpPr>
        <p:spPr>
          <a:xfrm>
            <a:off x="6861252" y="4328808"/>
            <a:ext cx="4281782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K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h</a:t>
            </a:r>
            <a:r>
              <a:rPr lang="en-US" sz="280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D6586B-4A7A-423E-8B14-2DA1B7EC9154}"/>
              </a:ext>
            </a:extLst>
          </p:cNvPr>
          <p:cNvSpPr txBox="1"/>
          <p:nvPr/>
        </p:nvSpPr>
        <p:spPr>
          <a:xfrm>
            <a:off x="6139388" y="2594468"/>
            <a:ext cx="3050386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K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1A93AB-C464-4C69-A922-67FB2E475127}"/>
              </a:ext>
            </a:extLst>
          </p:cNvPr>
          <p:cNvSpPr txBox="1"/>
          <p:nvPr/>
        </p:nvSpPr>
        <p:spPr>
          <a:xfrm>
            <a:off x="868658" y="3698765"/>
            <a:ext cx="9724710" cy="658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o.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517877-C17E-42A2-B7AA-4EDA5977FE38}"/>
              </a:ext>
            </a:extLst>
          </p:cNvPr>
          <p:cNvSpPr txBox="1"/>
          <p:nvPr/>
        </p:nvSpPr>
        <p:spPr>
          <a:xfrm>
            <a:off x="606338" y="2420481"/>
            <a:ext cx="59441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prstClr val="black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07DCF9-EFED-4EC8-88BB-8AFA719A2898}"/>
              </a:ext>
            </a:extLst>
          </p:cNvPr>
          <p:cNvSpPr txBox="1"/>
          <p:nvPr/>
        </p:nvSpPr>
        <p:spPr>
          <a:xfrm>
            <a:off x="606338" y="3006807"/>
            <a:ext cx="103805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</a:t>
            </a:r>
            <a:r>
              <a:rPr kumimoji="0" lang="en-US" sz="28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Khoảng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AD1E2B-A988-4566-8EAD-409F43C7072F}"/>
              </a:ext>
            </a:extLst>
          </p:cNvPr>
          <p:cNvSpPr txBox="1"/>
          <p:nvPr/>
        </p:nvSpPr>
        <p:spPr>
          <a:xfrm>
            <a:off x="583411" y="4134034"/>
            <a:ext cx="669739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2.5 ô li ?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CBB2BCC-B045-4581-9047-2302E9DD245B}"/>
              </a:ext>
            </a:extLst>
          </p:cNvPr>
          <p:cNvSpPr txBox="1"/>
          <p:nvPr/>
        </p:nvSpPr>
        <p:spPr>
          <a:xfrm>
            <a:off x="3985688" y="1214401"/>
            <a:ext cx="7535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5 hàng" panose="020B0603050302020204" pitchFamily="34" charset="0"/>
                <a:ea typeface="HP001" pitchFamily="34" charset="0"/>
                <a:cs typeface="+mn-cs"/>
              </a:rPr>
              <a:t>Kiếm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5 hàng" panose="020B0603050302020204" pitchFamily="34" charset="0"/>
                <a:ea typeface="HP001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5 hàng" panose="020B0603050302020204" pitchFamily="34" charset="0"/>
                <a:ea typeface="HP001" pitchFamily="34" charset="0"/>
                <a:cs typeface="+mn-cs"/>
              </a:rPr>
              <a:t>đư</a:t>
            </a: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5 hàng" panose="020B0603050302020204" pitchFamily="34" charset="0"/>
                <a:ea typeface="HP001" pitchFamily="34" charset="0"/>
                <a:cs typeface="+mn-cs"/>
              </a:rPr>
              <a:t>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5 hàng" panose="020B0603050302020204" pitchFamily="34" charset="0"/>
                <a:ea typeface="HP001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5 hàng" panose="020B0603050302020204" pitchFamily="34" charset="0"/>
                <a:ea typeface="HP001" pitchFamily="34" charset="0"/>
                <a:cs typeface="+mn-cs"/>
              </a:rPr>
              <a:t>mē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5 hàng" panose="020B0603050302020204" pitchFamily="34" charset="0"/>
                <a:ea typeface="HP001" pitchFamily="34" charset="0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5 hàng" panose="020B0603050302020204" pitchFamily="34" charset="0"/>
                <a:ea typeface="HP001" pitchFamily="34" charset="0"/>
                <a:cs typeface="+mn-cs"/>
              </a:rPr>
              <a:t>chim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5 hàng" panose="020B0603050302020204" pitchFamily="34" charset="0"/>
                <a:ea typeface="HP001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5 hàng" panose="020B0603050302020204" pitchFamily="34" charset="0"/>
                <a:ea typeface="HP001" pitchFamily="34" charset="0"/>
                <a:cs typeface="+mn-cs"/>
              </a:rPr>
              <a:t>mẹ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5 hàng" panose="020B0603050302020204" pitchFamily="34" charset="0"/>
                <a:ea typeface="HP001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5 hàng" panose="020B0603050302020204" pitchFamily="34" charset="0"/>
                <a:ea typeface="HP001" pitchFamily="34" charset="0"/>
                <a:cs typeface="+mn-cs"/>
              </a:rPr>
              <a:t>tha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5 hàng" panose="020B0603050302020204" pitchFamily="34" charset="0"/>
                <a:ea typeface="HP001" pitchFamily="34" charset="0"/>
                <a:cs typeface="+mn-cs"/>
              </a:rPr>
              <a:t> </a:t>
            </a: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5 hàng" panose="020B0603050302020204" pitchFamily="34" charset="0"/>
                <a:ea typeface="HP001" pitchFamily="34" charset="0"/>
                <a:cs typeface="+mn-cs"/>
              </a:rPr>
              <a:t>ωϙ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5 hàng" panose="020B0603050302020204" pitchFamily="34" charset="0"/>
                <a:ea typeface="HP001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5 hàng" panose="020B0603050302020204" pitchFamily="34" charset="0"/>
                <a:ea typeface="HP001" pitchFamily="34" charset="0"/>
                <a:cs typeface="+mn-cs"/>
              </a:rPr>
              <a:t>tổ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HP001" pitchFamily="34" charset="0"/>
                <a:cs typeface="+mn-cs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0C63F25-4B45-4AFE-87DA-B4650C6EF2DB}"/>
              </a:ext>
            </a:extLst>
          </p:cNvPr>
          <p:cNvSpPr txBox="1"/>
          <p:nvPr/>
        </p:nvSpPr>
        <p:spPr>
          <a:xfrm>
            <a:off x="574532" y="4766544"/>
            <a:ext cx="669739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ô li ?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39BD5E1-7E9E-40A1-9AF6-43B622F4835F}"/>
              </a:ext>
            </a:extLst>
          </p:cNvPr>
          <p:cNvSpPr txBox="1"/>
          <p:nvPr/>
        </p:nvSpPr>
        <p:spPr>
          <a:xfrm>
            <a:off x="5369937" y="4958600"/>
            <a:ext cx="4281782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6CF307F-8A57-4575-9402-31BDBBBCE3DA}"/>
              </a:ext>
            </a:extLst>
          </p:cNvPr>
          <p:cNvSpPr txBox="1"/>
          <p:nvPr/>
        </p:nvSpPr>
        <p:spPr>
          <a:xfrm>
            <a:off x="572057" y="5438861"/>
            <a:ext cx="669739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hữ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1.5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ô li ?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766426B-7DBD-46DA-A2C4-ADB9B9EF2F12}"/>
              </a:ext>
            </a:extLst>
          </p:cNvPr>
          <p:cNvSpPr txBox="1"/>
          <p:nvPr/>
        </p:nvSpPr>
        <p:spPr>
          <a:xfrm>
            <a:off x="5891325" y="5631815"/>
            <a:ext cx="4281782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63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2"/>
          <a:stretch/>
        </p:blipFill>
        <p:spPr>
          <a:xfrm>
            <a:off x="1386840" y="636999"/>
            <a:ext cx="9418320" cy="6221001"/>
          </a:xfrm>
          <a:prstGeom prst="rect">
            <a:avLst/>
          </a:prstGeom>
        </p:spPr>
      </p:pic>
      <p:pic>
        <p:nvPicPr>
          <p:cNvPr id="3" name="Picture 6" descr="Sun Smile Sticker by Canticos World for iOS &amp; Android | GIPHY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6573">
            <a:off x="9316426" y="1119540"/>
            <a:ext cx="1703180" cy="170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95772" y="3305161"/>
            <a:ext cx="66576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Viết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vở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luyện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viết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2905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34">
            <a:extLst>
              <a:ext uri="{FF2B5EF4-FFF2-40B4-BE49-F238E27FC236}">
                <a16:creationId xmlns:a16="http://schemas.microsoft.com/office/drawing/2014/main" id="{620727F4-3998-4ED8-B57F-F51A65E71CE6}"/>
              </a:ext>
            </a:extLst>
          </p:cNvPr>
          <p:cNvSpPr/>
          <p:nvPr/>
        </p:nvSpPr>
        <p:spPr>
          <a:xfrm>
            <a:off x="4074863" y="1113934"/>
            <a:ext cx="3826173" cy="1462592"/>
          </a:xfrm>
          <a:custGeom>
            <a:avLst/>
            <a:gdLst>
              <a:gd name="connsiteX0" fmla="*/ 244547 w 2680699"/>
              <a:gd name="connsiteY0" fmla="*/ 136132 h 530189"/>
              <a:gd name="connsiteX1" fmla="*/ 115585 w 2680699"/>
              <a:gd name="connsiteY1" fmla="*/ 265094 h 530189"/>
              <a:gd name="connsiteX2" fmla="*/ 244547 w 2680699"/>
              <a:gd name="connsiteY2" fmla="*/ 394056 h 530189"/>
              <a:gd name="connsiteX3" fmla="*/ 373509 w 2680699"/>
              <a:gd name="connsiteY3" fmla="*/ 265094 h 530189"/>
              <a:gd name="connsiteX4" fmla="*/ 244547 w 2680699"/>
              <a:gd name="connsiteY4" fmla="*/ 136132 h 530189"/>
              <a:gd name="connsiteX5" fmla="*/ 88367 w 2680699"/>
              <a:gd name="connsiteY5" fmla="*/ 0 h 530189"/>
              <a:gd name="connsiteX6" fmla="*/ 2592332 w 2680699"/>
              <a:gd name="connsiteY6" fmla="*/ 0 h 530189"/>
              <a:gd name="connsiteX7" fmla="*/ 2680699 w 2680699"/>
              <a:gd name="connsiteY7" fmla="*/ 88367 h 530189"/>
              <a:gd name="connsiteX8" fmla="*/ 2680699 w 2680699"/>
              <a:gd name="connsiteY8" fmla="*/ 441822 h 530189"/>
              <a:gd name="connsiteX9" fmla="*/ 2592332 w 2680699"/>
              <a:gd name="connsiteY9" fmla="*/ 530189 h 530189"/>
              <a:gd name="connsiteX10" fmla="*/ 88367 w 2680699"/>
              <a:gd name="connsiteY10" fmla="*/ 530189 h 530189"/>
              <a:gd name="connsiteX11" fmla="*/ 0 w 2680699"/>
              <a:gd name="connsiteY11" fmla="*/ 441822 h 530189"/>
              <a:gd name="connsiteX12" fmla="*/ 0 w 2680699"/>
              <a:gd name="connsiteY12" fmla="*/ 88367 h 530189"/>
              <a:gd name="connsiteX13" fmla="*/ 88367 w 2680699"/>
              <a:gd name="connsiteY13" fmla="*/ 0 h 530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80699" h="530189">
                <a:moveTo>
                  <a:pt x="244547" y="136132"/>
                </a:moveTo>
                <a:cubicBezTo>
                  <a:pt x="173323" y="136132"/>
                  <a:pt x="115585" y="193870"/>
                  <a:pt x="115585" y="265094"/>
                </a:cubicBezTo>
                <a:cubicBezTo>
                  <a:pt x="115585" y="336318"/>
                  <a:pt x="173323" y="394056"/>
                  <a:pt x="244547" y="394056"/>
                </a:cubicBezTo>
                <a:cubicBezTo>
                  <a:pt x="315771" y="394056"/>
                  <a:pt x="373509" y="336318"/>
                  <a:pt x="373509" y="265094"/>
                </a:cubicBezTo>
                <a:cubicBezTo>
                  <a:pt x="373509" y="193870"/>
                  <a:pt x="315771" y="136132"/>
                  <a:pt x="244547" y="136132"/>
                </a:cubicBezTo>
                <a:close/>
                <a:moveTo>
                  <a:pt x="88367" y="0"/>
                </a:moveTo>
                <a:lnTo>
                  <a:pt x="2592332" y="0"/>
                </a:lnTo>
                <a:cubicBezTo>
                  <a:pt x="2641136" y="0"/>
                  <a:pt x="2680699" y="39563"/>
                  <a:pt x="2680699" y="88367"/>
                </a:cubicBezTo>
                <a:lnTo>
                  <a:pt x="2680699" y="441822"/>
                </a:lnTo>
                <a:cubicBezTo>
                  <a:pt x="2680699" y="490626"/>
                  <a:pt x="2641136" y="530189"/>
                  <a:pt x="2592332" y="530189"/>
                </a:cubicBezTo>
                <a:lnTo>
                  <a:pt x="88367" y="530189"/>
                </a:lnTo>
                <a:cubicBezTo>
                  <a:pt x="39563" y="530189"/>
                  <a:pt x="0" y="490626"/>
                  <a:pt x="0" y="441822"/>
                </a:cubicBezTo>
                <a:lnTo>
                  <a:pt x="0" y="88367"/>
                </a:lnTo>
                <a:cubicBezTo>
                  <a:pt x="0" y="39563"/>
                  <a:pt x="39563" y="0"/>
                  <a:pt x="88367" y="0"/>
                </a:cubicBezTo>
                <a:close/>
              </a:path>
            </a:pathLst>
          </a:custGeom>
          <a:solidFill>
            <a:srgbClr val="F7E3A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DA2773-D796-4DD4-8950-1C6596F8B465}"/>
              </a:ext>
            </a:extLst>
          </p:cNvPr>
          <p:cNvSpPr txBox="1"/>
          <p:nvPr/>
        </p:nvSpPr>
        <p:spPr>
          <a:xfrm>
            <a:off x="4610970" y="1328598"/>
            <a:ext cx="32431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1 tay cầm viết,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1 tay giữ trang vở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文本框 6">
            <a:extLst>
              <a:ext uri="{FF2B5EF4-FFF2-40B4-BE49-F238E27FC236}">
                <a16:creationId xmlns:a16="http://schemas.microsoft.com/office/drawing/2014/main" id="{E4321C04-4102-4AF2-8B3F-444F8DDDA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3352" y="418780"/>
            <a:ext cx="427713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marL="0" marR="0" lvl="0" indent="0" algn="ctr" defTabSz="5121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Lưu ý tư thế ngồi viết</a:t>
            </a:r>
            <a:endParaRPr kumimoji="0" lang="zh-CN" altLang="en-US" sz="3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华康海报体W12(P)" panose="040B0C00000000000000" pitchFamily="82" charset="-122"/>
              <a:cs typeface="Times New Roman" pitchFamily="18" charset="0"/>
            </a:endParaRPr>
          </a:p>
        </p:txBody>
      </p:sp>
      <p:grpSp>
        <p:nvGrpSpPr>
          <p:cNvPr id="17" name="组合 40">
            <a:extLst>
              <a:ext uri="{FF2B5EF4-FFF2-40B4-BE49-F238E27FC236}">
                <a16:creationId xmlns:a16="http://schemas.microsoft.com/office/drawing/2014/main" id="{F1E476E0-F293-455B-BD02-D22D2B311D3D}"/>
              </a:ext>
            </a:extLst>
          </p:cNvPr>
          <p:cNvGrpSpPr/>
          <p:nvPr/>
        </p:nvGrpSpPr>
        <p:grpSpPr>
          <a:xfrm rot="21020369">
            <a:off x="65205" y="2228701"/>
            <a:ext cx="3875055" cy="2040231"/>
            <a:chOff x="2561601" y="3694377"/>
            <a:chExt cx="3629722" cy="884856"/>
          </a:xfrm>
        </p:grpSpPr>
        <p:sp>
          <p:nvSpPr>
            <p:cNvPr id="18" name="Freeform: Shape 35">
              <a:extLst>
                <a:ext uri="{FF2B5EF4-FFF2-40B4-BE49-F238E27FC236}">
                  <a16:creationId xmlns:a16="http://schemas.microsoft.com/office/drawing/2014/main" id="{781FDEDD-DF46-4879-B48F-0F864008D18B}"/>
                </a:ext>
              </a:extLst>
            </p:cNvPr>
            <p:cNvSpPr/>
            <p:nvPr/>
          </p:nvSpPr>
          <p:spPr>
            <a:xfrm rot="565617">
              <a:off x="2561601" y="3861346"/>
              <a:ext cx="3629722" cy="717887"/>
            </a:xfrm>
            <a:custGeom>
              <a:avLst/>
              <a:gdLst>
                <a:gd name="connsiteX0" fmla="*/ 244547 w 2680699"/>
                <a:gd name="connsiteY0" fmla="*/ 136132 h 530189"/>
                <a:gd name="connsiteX1" fmla="*/ 115585 w 2680699"/>
                <a:gd name="connsiteY1" fmla="*/ 265094 h 530189"/>
                <a:gd name="connsiteX2" fmla="*/ 244547 w 2680699"/>
                <a:gd name="connsiteY2" fmla="*/ 394056 h 530189"/>
                <a:gd name="connsiteX3" fmla="*/ 373509 w 2680699"/>
                <a:gd name="connsiteY3" fmla="*/ 265094 h 530189"/>
                <a:gd name="connsiteX4" fmla="*/ 244547 w 2680699"/>
                <a:gd name="connsiteY4" fmla="*/ 136132 h 530189"/>
                <a:gd name="connsiteX5" fmla="*/ 88367 w 2680699"/>
                <a:gd name="connsiteY5" fmla="*/ 0 h 530189"/>
                <a:gd name="connsiteX6" fmla="*/ 2592332 w 2680699"/>
                <a:gd name="connsiteY6" fmla="*/ 0 h 530189"/>
                <a:gd name="connsiteX7" fmla="*/ 2680699 w 2680699"/>
                <a:gd name="connsiteY7" fmla="*/ 88367 h 530189"/>
                <a:gd name="connsiteX8" fmla="*/ 2680699 w 2680699"/>
                <a:gd name="connsiteY8" fmla="*/ 441822 h 530189"/>
                <a:gd name="connsiteX9" fmla="*/ 2592332 w 2680699"/>
                <a:gd name="connsiteY9" fmla="*/ 530189 h 530189"/>
                <a:gd name="connsiteX10" fmla="*/ 88367 w 2680699"/>
                <a:gd name="connsiteY10" fmla="*/ 530189 h 530189"/>
                <a:gd name="connsiteX11" fmla="*/ 0 w 2680699"/>
                <a:gd name="connsiteY11" fmla="*/ 441822 h 530189"/>
                <a:gd name="connsiteX12" fmla="*/ 0 w 2680699"/>
                <a:gd name="connsiteY12" fmla="*/ 88367 h 530189"/>
                <a:gd name="connsiteX13" fmla="*/ 88367 w 2680699"/>
                <a:gd name="connsiteY13" fmla="*/ 0 h 53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80699" h="530189">
                  <a:moveTo>
                    <a:pt x="244547" y="136132"/>
                  </a:moveTo>
                  <a:cubicBezTo>
                    <a:pt x="173323" y="136132"/>
                    <a:pt x="115585" y="193870"/>
                    <a:pt x="115585" y="265094"/>
                  </a:cubicBezTo>
                  <a:cubicBezTo>
                    <a:pt x="115585" y="336318"/>
                    <a:pt x="173323" y="394056"/>
                    <a:pt x="244547" y="394056"/>
                  </a:cubicBezTo>
                  <a:cubicBezTo>
                    <a:pt x="315771" y="394056"/>
                    <a:pt x="373509" y="336318"/>
                    <a:pt x="373509" y="265094"/>
                  </a:cubicBezTo>
                  <a:cubicBezTo>
                    <a:pt x="373509" y="193870"/>
                    <a:pt x="315771" y="136132"/>
                    <a:pt x="244547" y="136132"/>
                  </a:cubicBezTo>
                  <a:close/>
                  <a:moveTo>
                    <a:pt x="88367" y="0"/>
                  </a:moveTo>
                  <a:lnTo>
                    <a:pt x="2592332" y="0"/>
                  </a:lnTo>
                  <a:cubicBezTo>
                    <a:pt x="2641136" y="0"/>
                    <a:pt x="2680699" y="39563"/>
                    <a:pt x="2680699" y="88367"/>
                  </a:cubicBezTo>
                  <a:lnTo>
                    <a:pt x="2680699" y="441822"/>
                  </a:lnTo>
                  <a:cubicBezTo>
                    <a:pt x="2680699" y="490626"/>
                    <a:pt x="2641136" y="530189"/>
                    <a:pt x="2592332" y="530189"/>
                  </a:cubicBezTo>
                  <a:lnTo>
                    <a:pt x="88367" y="530189"/>
                  </a:lnTo>
                  <a:cubicBezTo>
                    <a:pt x="39563" y="530189"/>
                    <a:pt x="0" y="490626"/>
                    <a:pt x="0" y="441822"/>
                  </a:cubicBezTo>
                  <a:lnTo>
                    <a:pt x="0" y="88367"/>
                  </a:lnTo>
                  <a:cubicBezTo>
                    <a:pt x="0" y="39563"/>
                    <a:pt x="39563" y="0"/>
                    <a:pt x="88367" y="0"/>
                  </a:cubicBezTo>
                  <a:close/>
                </a:path>
              </a:pathLst>
            </a:custGeom>
            <a:solidFill>
              <a:srgbClr val="B0927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9" name="Rectangle 56">
              <a:extLst>
                <a:ext uri="{FF2B5EF4-FFF2-40B4-BE49-F238E27FC236}">
                  <a16:creationId xmlns:a16="http://schemas.microsoft.com/office/drawing/2014/main" id="{2549BAB5-648D-4642-84D8-005505E00446}"/>
                </a:ext>
              </a:extLst>
            </p:cNvPr>
            <p:cNvSpPr/>
            <p:nvPr/>
          </p:nvSpPr>
          <p:spPr>
            <a:xfrm rot="720999">
              <a:off x="4778057" y="3694377"/>
              <a:ext cx="1261884" cy="307777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ADD YOUR TITLE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5D56A83C-C656-46FA-BE4B-297BC44219DB}"/>
              </a:ext>
            </a:extLst>
          </p:cNvPr>
          <p:cNvSpPr txBox="1"/>
          <p:nvPr/>
        </p:nvSpPr>
        <p:spPr>
          <a:xfrm>
            <a:off x="745592" y="2760780"/>
            <a:ext cx="31764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Thẳng lưng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Chân đặt thoải mái, đúng 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vị trí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Freeform: Shape 33">
            <a:extLst>
              <a:ext uri="{FF2B5EF4-FFF2-40B4-BE49-F238E27FC236}">
                <a16:creationId xmlns:a16="http://schemas.microsoft.com/office/drawing/2014/main" id="{36B825CD-B689-4EEA-9AA9-E8AF981183C6}"/>
              </a:ext>
            </a:extLst>
          </p:cNvPr>
          <p:cNvSpPr/>
          <p:nvPr/>
        </p:nvSpPr>
        <p:spPr>
          <a:xfrm rot="38486">
            <a:off x="7439810" y="2713867"/>
            <a:ext cx="3893141" cy="1593856"/>
          </a:xfrm>
          <a:custGeom>
            <a:avLst/>
            <a:gdLst>
              <a:gd name="connsiteX0" fmla="*/ 244547 w 2680699"/>
              <a:gd name="connsiteY0" fmla="*/ 136132 h 530189"/>
              <a:gd name="connsiteX1" fmla="*/ 115585 w 2680699"/>
              <a:gd name="connsiteY1" fmla="*/ 265094 h 530189"/>
              <a:gd name="connsiteX2" fmla="*/ 244547 w 2680699"/>
              <a:gd name="connsiteY2" fmla="*/ 394056 h 530189"/>
              <a:gd name="connsiteX3" fmla="*/ 373509 w 2680699"/>
              <a:gd name="connsiteY3" fmla="*/ 265094 h 530189"/>
              <a:gd name="connsiteX4" fmla="*/ 244547 w 2680699"/>
              <a:gd name="connsiteY4" fmla="*/ 136132 h 530189"/>
              <a:gd name="connsiteX5" fmla="*/ 88367 w 2680699"/>
              <a:gd name="connsiteY5" fmla="*/ 0 h 530189"/>
              <a:gd name="connsiteX6" fmla="*/ 2592332 w 2680699"/>
              <a:gd name="connsiteY6" fmla="*/ 0 h 530189"/>
              <a:gd name="connsiteX7" fmla="*/ 2680699 w 2680699"/>
              <a:gd name="connsiteY7" fmla="*/ 88367 h 530189"/>
              <a:gd name="connsiteX8" fmla="*/ 2680699 w 2680699"/>
              <a:gd name="connsiteY8" fmla="*/ 441822 h 530189"/>
              <a:gd name="connsiteX9" fmla="*/ 2592332 w 2680699"/>
              <a:gd name="connsiteY9" fmla="*/ 530189 h 530189"/>
              <a:gd name="connsiteX10" fmla="*/ 88367 w 2680699"/>
              <a:gd name="connsiteY10" fmla="*/ 530189 h 530189"/>
              <a:gd name="connsiteX11" fmla="*/ 0 w 2680699"/>
              <a:gd name="connsiteY11" fmla="*/ 441822 h 530189"/>
              <a:gd name="connsiteX12" fmla="*/ 0 w 2680699"/>
              <a:gd name="connsiteY12" fmla="*/ 88367 h 530189"/>
              <a:gd name="connsiteX13" fmla="*/ 88367 w 2680699"/>
              <a:gd name="connsiteY13" fmla="*/ 0 h 530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80699" h="530189">
                <a:moveTo>
                  <a:pt x="244547" y="136132"/>
                </a:moveTo>
                <a:cubicBezTo>
                  <a:pt x="173323" y="136132"/>
                  <a:pt x="115585" y="193870"/>
                  <a:pt x="115585" y="265094"/>
                </a:cubicBezTo>
                <a:cubicBezTo>
                  <a:pt x="115585" y="336318"/>
                  <a:pt x="173323" y="394056"/>
                  <a:pt x="244547" y="394056"/>
                </a:cubicBezTo>
                <a:cubicBezTo>
                  <a:pt x="315771" y="394056"/>
                  <a:pt x="373509" y="336318"/>
                  <a:pt x="373509" y="265094"/>
                </a:cubicBezTo>
                <a:cubicBezTo>
                  <a:pt x="373509" y="193870"/>
                  <a:pt x="315771" y="136132"/>
                  <a:pt x="244547" y="136132"/>
                </a:cubicBezTo>
                <a:close/>
                <a:moveTo>
                  <a:pt x="88367" y="0"/>
                </a:moveTo>
                <a:lnTo>
                  <a:pt x="2592332" y="0"/>
                </a:lnTo>
                <a:cubicBezTo>
                  <a:pt x="2641136" y="0"/>
                  <a:pt x="2680699" y="39563"/>
                  <a:pt x="2680699" y="88367"/>
                </a:cubicBezTo>
                <a:lnTo>
                  <a:pt x="2680699" y="441822"/>
                </a:lnTo>
                <a:cubicBezTo>
                  <a:pt x="2680699" y="490626"/>
                  <a:pt x="2641136" y="530189"/>
                  <a:pt x="2592332" y="530189"/>
                </a:cubicBezTo>
                <a:lnTo>
                  <a:pt x="88367" y="530189"/>
                </a:lnTo>
                <a:cubicBezTo>
                  <a:pt x="39563" y="530189"/>
                  <a:pt x="0" y="490626"/>
                  <a:pt x="0" y="441822"/>
                </a:cubicBezTo>
                <a:lnTo>
                  <a:pt x="0" y="88367"/>
                </a:lnTo>
                <a:cubicBezTo>
                  <a:pt x="0" y="39563"/>
                  <a:pt x="39563" y="0"/>
                  <a:pt x="88367" y="0"/>
                </a:cubicBezTo>
                <a:close/>
              </a:path>
            </a:pathLst>
          </a:custGeom>
          <a:solidFill>
            <a:srgbClr val="A5C0A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         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           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C4AC33F-3DF3-47C5-B924-DFE4F9711D4D}"/>
              </a:ext>
            </a:extLst>
          </p:cNvPr>
          <p:cNvSpPr txBox="1"/>
          <p:nvPr/>
        </p:nvSpPr>
        <p:spPr>
          <a:xfrm>
            <a:off x="8106344" y="2889099"/>
            <a:ext cx="31764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Khoảng cách từ mắt đến vở 25 đến 30 cm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3" name="图片 2">
            <a:extLst>
              <a:ext uri="{FF2B5EF4-FFF2-40B4-BE49-F238E27FC236}">
                <a16:creationId xmlns:a16="http://schemas.microsoft.com/office/drawing/2014/main" id="{56F8880A-63AC-4843-9FB5-25D8B91E1E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2805256"/>
            <a:ext cx="7440706" cy="3816396"/>
          </a:xfrm>
          <a:prstGeom prst="rect">
            <a:avLst/>
          </a:prstGeom>
        </p:spPr>
      </p:pic>
      <p:pic>
        <p:nvPicPr>
          <p:cNvPr id="24" name="图片 41">
            <a:extLst>
              <a:ext uri="{FF2B5EF4-FFF2-40B4-BE49-F238E27FC236}">
                <a16:creationId xmlns:a16="http://schemas.microsoft.com/office/drawing/2014/main" id="{5FB26F53-69F9-49B8-AFF5-D306348AE0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973" y="442699"/>
            <a:ext cx="1103377" cy="1795325"/>
          </a:xfrm>
          <a:prstGeom prst="rect">
            <a:avLst/>
          </a:prstGeom>
        </p:spPr>
      </p:pic>
      <p:pic>
        <p:nvPicPr>
          <p:cNvPr id="25" name="图片 42">
            <a:extLst>
              <a:ext uri="{FF2B5EF4-FFF2-40B4-BE49-F238E27FC236}">
                <a16:creationId xmlns:a16="http://schemas.microsoft.com/office/drawing/2014/main" id="{DF4F447C-A124-44EA-844E-881A000361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5656" y="1340361"/>
            <a:ext cx="1103377" cy="17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810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AEE2CC9-EEED-4887-A9DC-16EED9DE9AB0}"/>
              </a:ext>
            </a:extLst>
          </p:cNvPr>
          <p:cNvSpPr txBox="1"/>
          <p:nvPr/>
        </p:nvSpPr>
        <p:spPr>
          <a:xfrm>
            <a:off x="2678932" y="417048"/>
            <a:ext cx="6958268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all" spc="0" normalizeH="0" baseline="0" noProof="0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C000">
                        <a:shade val="20000"/>
                        <a:satMod val="245000"/>
                      </a:srgbClr>
                    </a:gs>
                    <a:gs pos="43000">
                      <a:srgbClr val="FFC000">
                        <a:satMod val="255000"/>
                      </a:srgbClr>
                    </a:gs>
                    <a:gs pos="48000">
                      <a:srgbClr val="FFC000">
                        <a:shade val="85000"/>
                        <a:satMod val="255000"/>
                      </a:srgbClr>
                    </a:gs>
                    <a:gs pos="100000">
                      <a:srgbClr val="FFC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 sinh THỰC HÀNH viết bài vào </a:t>
            </a:r>
            <a:r>
              <a:rPr kumimoji="0" lang="vi-VN" sz="3600" b="1" i="0" u="none" strike="noStrike" kern="0" cap="all" spc="0" normalizeH="0" baseline="0" noProof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C000">
                        <a:shade val="20000"/>
                        <a:satMod val="245000"/>
                      </a:srgbClr>
                    </a:gs>
                    <a:gs pos="43000">
                      <a:srgbClr val="FFC000">
                        <a:satMod val="255000"/>
                      </a:srgbClr>
                    </a:gs>
                    <a:gs pos="48000">
                      <a:srgbClr val="FFC000">
                        <a:shade val="85000"/>
                        <a:satMod val="255000"/>
                      </a:srgbClr>
                    </a:gs>
                    <a:gs pos="100000">
                      <a:srgbClr val="FFC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vở </a:t>
            </a:r>
            <a:r>
              <a:rPr kumimoji="0" lang="en-US" sz="3600" b="1" i="0" u="none" strike="noStrike" kern="0" cap="all" spc="0" normalizeH="0" baseline="0" noProof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C000">
                        <a:shade val="20000"/>
                        <a:satMod val="245000"/>
                      </a:srgbClr>
                    </a:gs>
                    <a:gs pos="43000">
                      <a:srgbClr val="FFC000">
                        <a:satMod val="255000"/>
                      </a:srgbClr>
                    </a:gs>
                    <a:gs pos="48000">
                      <a:srgbClr val="FFC000">
                        <a:shade val="85000"/>
                        <a:satMod val="255000"/>
                      </a:srgbClr>
                    </a:gs>
                    <a:gs pos="100000">
                      <a:srgbClr val="FFC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luyện viết</a:t>
            </a:r>
            <a:endParaRPr kumimoji="0" lang="en-US" sz="3600" b="1" i="0" u="none" strike="noStrike" kern="0" cap="all" spc="0" normalizeH="0" baseline="0" noProof="0" dirty="0">
              <a:ln w="9000" cmpd="sng">
                <a:solidFill>
                  <a:srgbClr val="FFC000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FFC000">
                      <a:shade val="20000"/>
                      <a:satMod val="245000"/>
                    </a:srgbClr>
                  </a:gs>
                  <a:gs pos="43000">
                    <a:srgbClr val="FFC000">
                      <a:satMod val="255000"/>
                    </a:srgbClr>
                  </a:gs>
                  <a:gs pos="48000">
                    <a:srgbClr val="FFC000">
                      <a:shade val="85000"/>
                      <a:satMod val="255000"/>
                    </a:srgbClr>
                  </a:gs>
                  <a:gs pos="100000">
                    <a:srgbClr val="FFC000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6" name="图片 41">
            <a:extLst>
              <a:ext uri="{FF2B5EF4-FFF2-40B4-BE49-F238E27FC236}">
                <a16:creationId xmlns:a16="http://schemas.microsoft.com/office/drawing/2014/main" id="{B7F2E850-1DF9-40DA-A757-E3DC6A9BE9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994" y="589287"/>
            <a:ext cx="1103377" cy="1795325"/>
          </a:xfrm>
          <a:prstGeom prst="rect">
            <a:avLst/>
          </a:prstGeom>
        </p:spPr>
      </p:pic>
      <p:pic>
        <p:nvPicPr>
          <p:cNvPr id="7" name="图片 42">
            <a:extLst>
              <a:ext uri="{FF2B5EF4-FFF2-40B4-BE49-F238E27FC236}">
                <a16:creationId xmlns:a16="http://schemas.microsoft.com/office/drawing/2014/main" id="{C2DBF73F-2A39-429E-AD9F-47B04EABD2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8762" y="1787281"/>
            <a:ext cx="1103377" cy="1795325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:a16="http://schemas.microsoft.com/office/drawing/2014/main" id="{20AF22E7-5C7B-4C8F-87F8-001C4F029F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20"/>
          <a:stretch/>
        </p:blipFill>
        <p:spPr>
          <a:xfrm>
            <a:off x="0" y="4473388"/>
            <a:ext cx="12192000" cy="2384612"/>
          </a:xfrm>
          <a:prstGeom prst="rect">
            <a:avLst/>
          </a:prstGeom>
        </p:spPr>
      </p:pic>
      <p:pic>
        <p:nvPicPr>
          <p:cNvPr id="10" name="图片 2">
            <a:extLst>
              <a:ext uri="{FF2B5EF4-FFF2-40B4-BE49-F238E27FC236}">
                <a16:creationId xmlns:a16="http://schemas.microsoft.com/office/drawing/2014/main" id="{AB015B8F-7C02-45D5-B8ED-36176BEFA1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65" y="2204329"/>
            <a:ext cx="10005629" cy="423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1879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" y="415768"/>
            <a:ext cx="11639005" cy="57368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09347" y="5093456"/>
            <a:ext cx="408156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561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9600" b="1" noProof="0" dirty="0">
                <a:ln w="12700">
                  <a:solidFill>
                    <a:srgbClr val="4BACC6"/>
                  </a:solidFill>
                  <a:prstDash val="solid"/>
                </a:ln>
                <a:solidFill>
                  <a:srgbClr val="FF00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Dặn dò</a:t>
            </a:r>
            <a:endParaRPr kumimoji="0" lang="en-US" sz="9600" b="1" i="0" u="none" strike="noStrike" kern="1200" cap="none" spc="0" normalizeH="0" baseline="0" noProof="0" dirty="0">
              <a:ln w="12700">
                <a:solidFill>
                  <a:srgbClr val="4BACC6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HP001" panose="020B0603050302020204" pitchFamily="34" charset="0"/>
              <a:ea typeface="HP001" panose="020B06030503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51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FC659F-59EC-4D6D-8AEB-23C5B730845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201663" y="2823869"/>
            <a:ext cx="9144000" cy="89852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8119"/>
                </a:solidFill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</a:rPr>
              <a:t>chúc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các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em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học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tốt</a:t>
            </a:r>
            <a:r>
              <a:rPr lang="en-US" sz="4800" b="1" dirty="0">
                <a:solidFill>
                  <a:srgbClr val="FF8119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https://i.pinimg.com/564x/86/cb/eb/86cbebd0158ead7b7a4d58a0f9ef48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601" y="858329"/>
            <a:ext cx="11025399" cy="480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59983" y="4676232"/>
            <a:ext cx="59503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Khởi động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717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5">
            <a:extLst>
              <a:ext uri="{FF2B5EF4-FFF2-40B4-BE49-F238E27FC236}">
                <a16:creationId xmlns:a16="http://schemas.microsoft.com/office/drawing/2014/main" id="{BAE6986A-66C4-461B-8573-53BD2C1323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" y="3970866"/>
            <a:ext cx="12047823" cy="2540285"/>
          </a:xfrm>
          <a:prstGeom prst="rect">
            <a:avLst/>
          </a:prstGeom>
        </p:spPr>
      </p:pic>
      <p:pic>
        <p:nvPicPr>
          <p:cNvPr id="28" name="图片 9">
            <a:extLst>
              <a:ext uri="{FF2B5EF4-FFF2-40B4-BE49-F238E27FC236}">
                <a16:creationId xmlns:a16="http://schemas.microsoft.com/office/drawing/2014/main" id="{C471F5D6-0ED0-484F-9E49-B8B0F5674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349" y="5023685"/>
            <a:ext cx="2201360" cy="1762792"/>
          </a:xfrm>
          <a:prstGeom prst="rect">
            <a:avLst/>
          </a:prstGeom>
        </p:spPr>
      </p:pic>
      <p:sp>
        <p:nvSpPr>
          <p:cNvPr id="9" name="Text Box 4">
            <a:extLst>
              <a:ext uri="{FF2B5EF4-FFF2-40B4-BE49-F238E27FC236}">
                <a16:creationId xmlns:a16="http://schemas.microsoft.com/office/drawing/2014/main" id="{E75F3571-57D6-486E-90A2-71B95F1BAB2B}"/>
              </a:ext>
            </a:extLst>
          </p:cNvPr>
          <p:cNvSpPr txBox="1"/>
          <p:nvPr/>
        </p:nvSpPr>
        <p:spPr>
          <a:xfrm>
            <a:off x="2455333" y="391934"/>
            <a:ext cx="6477000" cy="800215"/>
          </a:xfrm>
          <a:prstGeom prst="rect">
            <a:avLst/>
          </a:prstGeom>
          <a:noFill/>
          <a:ln w="9525">
            <a:noFill/>
          </a:ln>
        </p:spPr>
        <p:txBody>
          <a:bodyPr wrap="square"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UTM Avo" panose="02040603050506020204" charset="0"/>
              </a:rPr>
              <a:t>Tô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UTM Avo" panose="02040603050506020204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UTM Avo" panose="02040603050506020204" charset="0"/>
              </a:rPr>
              <a:t>chữ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UTM Avo" panose="02040603050506020204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UTM Avo" panose="02040603050506020204" charset="0"/>
              </a:rPr>
              <a:t>hoa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UTM Avo" panose="02040603050506020204" charset="0"/>
              </a:rPr>
              <a:t>: I, K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Arial" panose="020B0604020202020204" pitchFamily="34" charset="0"/>
              <a:cs typeface="UTM Avo" panose="0204060305050602020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ED33822-B270-4C14-97C6-3BF6E65CF9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160" y="1192149"/>
            <a:ext cx="10397447" cy="3831536"/>
          </a:xfrm>
          <a:prstGeom prst="rect">
            <a:avLst/>
          </a:prstGeom>
        </p:spPr>
      </p:pic>
      <p:cxnSp>
        <p:nvCxnSpPr>
          <p:cNvPr id="13" name="Curved Connector 11">
            <a:extLst>
              <a:ext uri="{FF2B5EF4-FFF2-40B4-BE49-F238E27FC236}">
                <a16:creationId xmlns:a16="http://schemas.microsoft.com/office/drawing/2014/main" id="{69935D3A-98AA-48E8-AFF4-1F61D7E40755}"/>
              </a:ext>
            </a:extLst>
          </p:cNvPr>
          <p:cNvCxnSpPr>
            <a:cxnSpLocks/>
          </p:cNvCxnSpPr>
          <p:nvPr/>
        </p:nvCxnSpPr>
        <p:spPr>
          <a:xfrm rot="5400000">
            <a:off x="8448951" y="2713557"/>
            <a:ext cx="3992826" cy="1468194"/>
          </a:xfrm>
          <a:prstGeom prst="curvedConnector3">
            <a:avLst>
              <a:gd name="adj1" fmla="val 50000"/>
            </a:avLst>
          </a:prstGeom>
          <a:noFill/>
          <a:ln w="3175" cap="flat" cmpd="sng" algn="ctr">
            <a:solidFill>
              <a:srgbClr val="56BE80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40055840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1D8275-E35F-4CE4-85E8-79246D67055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sym typeface="Arial"/>
            </a:endParaRP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4336148F-B7D9-4978-A106-931AD444FE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21"/>
          <a:stretch/>
        </p:blipFill>
        <p:spPr>
          <a:xfrm>
            <a:off x="0" y="0"/>
            <a:ext cx="12192000" cy="6410762"/>
          </a:xfrm>
          <a:prstGeom prst="rect">
            <a:avLst/>
          </a:prstGeom>
        </p:spPr>
      </p:pic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8CD416A9-B953-4349-8757-EDB554DF83DC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marR="0" lvl="0" indent="0" algn="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defTabSz="9144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sym typeface="Arial"/>
            </a:endParaRPr>
          </a:p>
        </p:txBody>
      </p:sp>
      <p:sp>
        <p:nvSpPr>
          <p:cNvPr id="9" name="Rounded Rectangle 6">
            <a:extLst>
              <a:ext uri="{FF2B5EF4-FFF2-40B4-BE49-F238E27FC236}">
                <a16:creationId xmlns:a16="http://schemas.microsoft.com/office/drawing/2014/main" id="{040E4717-F659-45E9-9478-F98235A18866}"/>
              </a:ext>
            </a:extLst>
          </p:cNvPr>
          <p:cNvSpPr/>
          <p:nvPr/>
        </p:nvSpPr>
        <p:spPr>
          <a:xfrm>
            <a:off x="1726107" y="136525"/>
            <a:ext cx="8371951" cy="9313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UTM Avo" panose="02040603050506020204" charset="0"/>
              </a:rPr>
              <a:t>Quan sát, </a:t>
            </a:r>
            <a:r>
              <a:rPr kumimoji="0" lang="en-US" sz="48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UTM Avo" panose="02040603050506020204" charset="0"/>
              </a:rPr>
              <a:t>nhận</a:t>
            </a:r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UTM Avo" panose="02040603050506020204" charset="0"/>
              </a:rPr>
              <a:t> </a:t>
            </a:r>
            <a:r>
              <a:rPr kumimoji="0" lang="en-US" sz="48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UTM Avo" panose="02040603050506020204" charset="0"/>
              </a:rPr>
              <a:t>xét</a:t>
            </a:r>
            <a:endParaRPr kumimoji="0" lang="en-US" sz="48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cs typeface="UTM Avo" panose="0204060305050602020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72C50DC-9342-4DF6-B488-958ACD4412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106" y="1189706"/>
            <a:ext cx="3217295" cy="52210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81174C-2C4A-466D-9B74-F50C48FE5D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852" y="1189706"/>
            <a:ext cx="2913352" cy="52302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CD8862-2767-4413-A20A-3B5CFF1046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1761" y="3738568"/>
            <a:ext cx="2116881" cy="26379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06BA17D-588E-412A-A7E9-81C817B644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64414" y="3738568"/>
            <a:ext cx="2168337" cy="263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112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24A65C-A2C0-48E0-BDAE-E2BF6978E0E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sym typeface="Arial"/>
            </a:endParaRPr>
          </a:p>
        </p:txBody>
      </p:sp>
      <p:pic>
        <p:nvPicPr>
          <p:cNvPr id="3" name="Picture 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8F4548F4-B8A5-4AF6-8DFC-0312713DA3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" b="6385"/>
          <a:stretch/>
        </p:blipFill>
        <p:spPr>
          <a:xfrm>
            <a:off x="0" y="25100"/>
            <a:ext cx="12185650" cy="64200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3972E9-03C6-45DC-944A-73D635CA064D}"/>
              </a:ext>
            </a:extLst>
          </p:cNvPr>
          <p:cNvSpPr txBox="1"/>
          <p:nvPr/>
        </p:nvSpPr>
        <p:spPr>
          <a:xfrm>
            <a:off x="4530548" y="620658"/>
            <a:ext cx="29960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BC0EEB-4BC3-4A71-8B63-64F19B5A4E5D}"/>
              </a:ext>
            </a:extLst>
          </p:cNvPr>
          <p:cNvSpPr txBox="1"/>
          <p:nvPr/>
        </p:nvSpPr>
        <p:spPr>
          <a:xfrm>
            <a:off x="1227691" y="2185029"/>
            <a:ext cx="43780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I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hoa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gồm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nét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9" name="Rounded Rectangle 1">
            <a:extLst>
              <a:ext uri="{FF2B5EF4-FFF2-40B4-BE49-F238E27FC236}">
                <a16:creationId xmlns:a16="http://schemas.microsoft.com/office/drawing/2014/main" id="{4B71984A-E97A-4E31-B97D-63013CDA0C31}"/>
              </a:ext>
            </a:extLst>
          </p:cNvPr>
          <p:cNvSpPr/>
          <p:nvPr/>
        </p:nvSpPr>
        <p:spPr>
          <a:xfrm>
            <a:off x="1120129" y="1285390"/>
            <a:ext cx="5968929" cy="747550"/>
          </a:xfrm>
          <a:prstGeom prst="roundRect">
            <a:avLst>
              <a:gd name="adj" fmla="val 34880"/>
            </a:avLst>
          </a:prstGeom>
          <a:solidFill>
            <a:srgbClr val="034E6D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FFFF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hoa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gồm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mấy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nét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Rounded Rectangle 1">
            <a:extLst>
              <a:ext uri="{FF2B5EF4-FFF2-40B4-BE49-F238E27FC236}">
                <a16:creationId xmlns:a16="http://schemas.microsoft.com/office/drawing/2014/main" id="{8CA058B9-F4F2-4746-8DEB-44FFBDA7CD9E}"/>
              </a:ext>
            </a:extLst>
          </p:cNvPr>
          <p:cNvSpPr/>
          <p:nvPr/>
        </p:nvSpPr>
        <p:spPr>
          <a:xfrm>
            <a:off x="1076928" y="2697672"/>
            <a:ext cx="4679563" cy="747550"/>
          </a:xfrm>
          <a:prstGeom prst="roundRect">
            <a:avLst>
              <a:gd name="adj" fmla="val 34880"/>
            </a:avLst>
          </a:prstGeom>
          <a:solidFill>
            <a:srgbClr val="034E6D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- Đó là các nét nào?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810041-1726-43D7-B0DE-7CB2AA633669}"/>
              </a:ext>
            </a:extLst>
          </p:cNvPr>
          <p:cNvSpPr txBox="1"/>
          <p:nvPr/>
        </p:nvSpPr>
        <p:spPr>
          <a:xfrm>
            <a:off x="1120129" y="3731602"/>
            <a:ext cx="582144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*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Nét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1: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2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nét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cơ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cong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trái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thẳng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ngang</a:t>
            </a:r>
            <a:r>
              <a:rPr lang="en-US" sz="2200" dirty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(</a:t>
            </a:r>
            <a:r>
              <a:rPr lang="en-US" sz="2200" dirty="0" err="1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lượn</a:t>
            </a:r>
            <a:r>
              <a:rPr lang="en-US" sz="2200" dirty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hai</a:t>
            </a:r>
            <a:r>
              <a:rPr lang="en-US" sz="2200" dirty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đầu</a:t>
            </a:r>
            <a:r>
              <a:rPr lang="en-US" sz="2200" dirty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) – </a:t>
            </a:r>
            <a:r>
              <a:rPr lang="en-US" sz="2200" dirty="0" err="1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tô</a:t>
            </a:r>
            <a:r>
              <a:rPr lang="en-US" sz="2200" dirty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giống</a:t>
            </a:r>
            <a:r>
              <a:rPr lang="en-US" sz="2200" dirty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nét</a:t>
            </a:r>
            <a:r>
              <a:rPr lang="en-US" sz="2200" dirty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đầu</a:t>
            </a:r>
            <a:r>
              <a:rPr lang="en-US" sz="2200" dirty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của</a:t>
            </a:r>
            <a:r>
              <a:rPr lang="en-US" sz="2200" dirty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chư</a:t>
            </a:r>
            <a:r>
              <a:rPr lang="en-US" sz="2200" dirty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̃ </a:t>
            </a:r>
            <a:r>
              <a:rPr lang="en-US" sz="2200" dirty="0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</a:t>
            </a:r>
            <a:r>
              <a:rPr lang="en-US" sz="2200" dirty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*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Nét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2: (</a:t>
            </a:r>
            <a:r>
              <a:rPr lang="en-US" sz="2200" dirty="0" err="1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Móc</a:t>
            </a:r>
            <a:r>
              <a:rPr lang="en-US" sz="2200" dirty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ngược</a:t>
            </a:r>
            <a:r>
              <a:rPr lang="en-US" sz="2200" dirty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trái</a:t>
            </a:r>
            <a:r>
              <a:rPr lang="en-US" sz="2200" dirty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) </a:t>
            </a:r>
            <a:r>
              <a:rPr lang="en-US" sz="2200" dirty="0" err="1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từ</a:t>
            </a:r>
            <a:r>
              <a:rPr lang="en-US" sz="2200" dirty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trên</a:t>
            </a:r>
            <a:r>
              <a:rPr lang="en-US" sz="2200" dirty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xuống</a:t>
            </a:r>
            <a:r>
              <a:rPr lang="en-US" sz="2200" dirty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dưới</a:t>
            </a:r>
            <a:r>
              <a:rPr lang="en-US" sz="2200" dirty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dừng</a:t>
            </a:r>
            <a:r>
              <a:rPr lang="en-US" sz="2200" dirty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bút</a:t>
            </a:r>
            <a:r>
              <a:rPr lang="en-US" sz="2200" dirty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trên</a:t>
            </a:r>
            <a:r>
              <a:rPr lang="en-US" sz="2200" dirty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đường</a:t>
            </a:r>
            <a:r>
              <a:rPr lang="en-US" sz="2200" dirty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kẻ</a:t>
            </a:r>
            <a:r>
              <a:rPr lang="en-US" sz="2200" dirty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2.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D32E72A-C76A-4DD9-B45C-A8477311D0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6986" y="783872"/>
            <a:ext cx="2743200" cy="411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636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75AD8714-C71B-4431-AF6E-B57C669F7C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1"/>
          <a:stretch/>
        </p:blipFill>
        <p:spPr>
          <a:xfrm>
            <a:off x="0" y="0"/>
            <a:ext cx="12192000" cy="6383385"/>
          </a:xfrm>
          <a:prstGeom prst="rect">
            <a:avLst/>
          </a:prstGeom>
        </p:spPr>
      </p:pic>
      <p:sp>
        <p:nvSpPr>
          <p:cNvPr id="9" name="AutoShape 12" descr="Top 10 Tóm tắt truyện Cô bé bán diêm (An-đéc-xen) (Ngữ văn 8) hay nhất -  Toplist.vn">
            <a:extLst>
              <a:ext uri="{FF2B5EF4-FFF2-40B4-BE49-F238E27FC236}">
                <a16:creationId xmlns:a16="http://schemas.microsoft.com/office/drawing/2014/main" id="{DE344424-B6C1-4CAC-A9EF-6FB037E50B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0" name="AutoShape 14" descr="Top 10 Tóm tắt truyện Cô bé bán diêm (An-đéc-xen) (Ngữ văn 8) hay nhất -  Toplist.vn">
            <a:extLst>
              <a:ext uri="{FF2B5EF4-FFF2-40B4-BE49-F238E27FC236}">
                <a16:creationId xmlns:a16="http://schemas.microsoft.com/office/drawing/2014/main" id="{385A1A76-0806-4F96-8B0F-1554668878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AE24D4-A543-43A0-B4B2-B3CFF4F6624F}"/>
              </a:ext>
            </a:extLst>
          </p:cNvPr>
          <p:cNvSpPr txBox="1"/>
          <p:nvPr/>
        </p:nvSpPr>
        <p:spPr>
          <a:xfrm>
            <a:off x="4324979" y="474615"/>
            <a:ext cx="29960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K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C768C2-E7E9-4905-AFAC-90BF992BF18D}"/>
              </a:ext>
            </a:extLst>
          </p:cNvPr>
          <p:cNvSpPr txBox="1"/>
          <p:nvPr/>
        </p:nvSpPr>
        <p:spPr>
          <a:xfrm>
            <a:off x="893389" y="2116205"/>
            <a:ext cx="43780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K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hoa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gồm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3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nét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6" name="Rounded Rectangle 1">
            <a:extLst>
              <a:ext uri="{FF2B5EF4-FFF2-40B4-BE49-F238E27FC236}">
                <a16:creationId xmlns:a16="http://schemas.microsoft.com/office/drawing/2014/main" id="{2B1D6D56-2F68-4C55-B626-F80DCD6A1738}"/>
              </a:ext>
            </a:extLst>
          </p:cNvPr>
          <p:cNvSpPr/>
          <p:nvPr/>
        </p:nvSpPr>
        <p:spPr>
          <a:xfrm>
            <a:off x="785826" y="1216566"/>
            <a:ext cx="6273729" cy="747550"/>
          </a:xfrm>
          <a:prstGeom prst="roundRect">
            <a:avLst>
              <a:gd name="adj" fmla="val 34880"/>
            </a:avLst>
          </a:prstGeom>
          <a:solidFill>
            <a:srgbClr val="034E6D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K </a:t>
            </a:r>
            <a:r>
              <a:rPr lang="en-US" sz="3200" dirty="0" err="1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srgbClr val="FFFF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g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ồm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mấy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nét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Rounded Rectangle 1">
            <a:extLst>
              <a:ext uri="{FF2B5EF4-FFF2-40B4-BE49-F238E27FC236}">
                <a16:creationId xmlns:a16="http://schemas.microsoft.com/office/drawing/2014/main" id="{74E78037-7FB7-45FD-9682-A84EA5AD8B1E}"/>
              </a:ext>
            </a:extLst>
          </p:cNvPr>
          <p:cNvSpPr/>
          <p:nvPr/>
        </p:nvSpPr>
        <p:spPr>
          <a:xfrm>
            <a:off x="742626" y="2628848"/>
            <a:ext cx="4679563" cy="747550"/>
          </a:xfrm>
          <a:prstGeom prst="roundRect">
            <a:avLst>
              <a:gd name="adj" fmla="val 34880"/>
            </a:avLst>
          </a:prstGeom>
          <a:solidFill>
            <a:srgbClr val="034E6D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- Đó là các nét nào?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0F42840-4ECA-4FE0-A0F1-B053378C1986}"/>
              </a:ext>
            </a:extLst>
          </p:cNvPr>
          <p:cNvSpPr txBox="1"/>
          <p:nvPr/>
        </p:nvSpPr>
        <p:spPr>
          <a:xfrm>
            <a:off x="732794" y="3643113"/>
            <a:ext cx="742410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*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Nét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1: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giống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nét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đầu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ở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chư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̃ </a:t>
            </a:r>
            <a:r>
              <a:rPr lang="en-US" sz="2200" noProof="0" dirty="0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hoa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2200" noProof="0" dirty="0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</a:t>
            </a:r>
            <a:r>
              <a:rPr lang="en-US" sz="2200" dirty="0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hoa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*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Nét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2: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nét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móc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ngược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trái</a:t>
            </a:r>
            <a:r>
              <a:rPr lang="en-US" sz="2200" dirty="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2200" err="1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tô</a:t>
            </a:r>
            <a:r>
              <a:rPr lang="en-US" sz="220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từ trên </a:t>
            </a:r>
            <a:r>
              <a:rPr lang="en-US" sz="2200" err="1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xuống</a:t>
            </a:r>
            <a:r>
              <a:rPr lang="en-US" sz="220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dưới.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*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Nét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3: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nét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kết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hợp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của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2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nét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cơ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bản</a:t>
            </a:r>
            <a:r>
              <a:rPr kumimoji="0" lang="en-US" sz="2200" b="0" i="0" u="none" strike="noStrike" kern="120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(móc </a:t>
            </a:r>
            <a:r>
              <a:rPr kumimoji="0" lang="en-US" sz="2200" b="0" i="0" u="none" strike="noStrike" kern="1200" cap="none" spc="0" normalizeH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xuôi</a:t>
            </a:r>
            <a:r>
              <a:rPr kumimoji="0" lang="en-US" sz="2200" b="0" i="0" u="none" strike="noStrike" kern="120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phải và móc ngược phải) 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nối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liền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nhau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200" b="0" i="0" u="none" strike="noStrike" kern="1200" cap="none" spc="0" normalizeH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tô</a:t>
            </a:r>
            <a:r>
              <a:rPr kumimoji="0" lang="en-US" sz="2200" b="0" i="0" u="none" strike="noStrike" kern="120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nét móc xuôi phải trước, </a:t>
            </a:r>
            <a:r>
              <a:rPr kumimoji="0" lang="en-US" sz="2200" b="0" i="0" u="none" strike="noStrike" kern="1200" cap="none" spc="0" normalizeH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đến</a:t>
            </a:r>
            <a:r>
              <a:rPr kumimoji="0" lang="en-US" sz="2200" b="0" i="0" u="none" strike="noStrike" kern="120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giữa thân chữ thì tạo vòng xoắn nhỏ lồng vào than nét 2 rồi </a:t>
            </a:r>
            <a:r>
              <a:rPr kumimoji="0" lang="en-US" sz="22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tô</a:t>
            </a:r>
            <a:r>
              <a:rPr kumimoji="0" lang="en-US" sz="22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0" i="0" u="none" strike="noStrike" kern="1200" cap="none" spc="0" normalizeH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tiếp</a:t>
            </a:r>
            <a:r>
              <a:rPr kumimoji="0" lang="en-US" sz="2200" b="0" i="0" u="none" strike="noStrike" kern="120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nét móc </a:t>
            </a:r>
            <a:r>
              <a:rPr kumimoji="0" lang="en-US" sz="2200" b="0" i="0" u="none" strike="noStrike" kern="1200" cap="none" spc="0" normalizeH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ngược</a:t>
            </a:r>
            <a:r>
              <a:rPr kumimoji="0" lang="en-US" sz="2200" b="0" i="0" u="none" strike="noStrike" kern="120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phải, dừng bút </a:t>
            </a:r>
            <a:r>
              <a:rPr lang="en-US" sz="2200">
                <a:solidFill>
                  <a:srgbClr val="0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ở đường kẻ 2.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3B24136-A9A7-4820-9681-D9F79A0AA1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0702" y="1315065"/>
            <a:ext cx="3342968" cy="447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17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 animBg="1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69F6E5-F69D-4338-A790-3599543BAF2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sym typeface="Arial"/>
            </a:endParaRPr>
          </a:p>
        </p:txBody>
      </p:sp>
      <p:pic>
        <p:nvPicPr>
          <p:cNvPr id="3" name="Picture 2" descr="C:\Users\VT-P\Desktop\NỀN PP\73082290_806002039856818_5426739531237818368_o.jpg">
            <a:extLst>
              <a:ext uri="{FF2B5EF4-FFF2-40B4-BE49-F238E27FC236}">
                <a16:creationId xmlns:a16="http://schemas.microsoft.com/office/drawing/2014/main" id="{1FE75CB2-9146-43A7-A3C9-3A7012CDE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467475"/>
          </a:xfrm>
          <a:prstGeom prst="rect">
            <a:avLst/>
          </a:prstGeom>
          <a:noFill/>
        </p:spPr>
      </p:pic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C7C0110D-E6AF-4B4C-999B-70D0AF81C1E6}"/>
              </a:ext>
            </a:extLst>
          </p:cNvPr>
          <p:cNvSpPr/>
          <p:nvPr/>
        </p:nvSpPr>
        <p:spPr>
          <a:xfrm>
            <a:off x="1392902" y="254946"/>
            <a:ext cx="9855201" cy="8647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UTM Avo" panose="02040603050506020204" pitchFamily="18" charset="0"/>
                <a:cs typeface="UTM Avo" panose="02040603050506020204" charset="0"/>
              </a:rPr>
              <a:t>Quan </a:t>
            </a:r>
            <a:r>
              <a:rPr kumimoji="0" lang="en-US" sz="4400" i="0" u="none" strike="noStrike" kern="1200" cap="none" spc="0" normalizeH="0" baseline="0" noProof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UTM Avo" panose="02040603050506020204" pitchFamily="18" charset="0"/>
                <a:cs typeface="UTM Avo" panose="02040603050506020204" charset="0"/>
              </a:rPr>
              <a:t>sát</a:t>
            </a:r>
            <a:r>
              <a:rPr kumimoji="0" lang="en-US" sz="4400" i="0" u="none" strike="noStrike" kern="120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UTM Avo" panose="02040603050506020204" pitchFamily="18" charset="0"/>
                <a:cs typeface="UTM Avo" panose="02040603050506020204" charset="0"/>
              </a:rPr>
              <a:t> mẫu chữ cỡ vừa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UTM Avo" panose="02040603050506020204" pitchFamily="18" charset="0"/>
              <a:cs typeface="UTM Avo" panose="0204060305050602020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95F206-4CA6-479C-84F5-E9F47753EF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302" y="1227676"/>
            <a:ext cx="5164668" cy="50244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728C22-7DC7-464C-B34B-EAF6C2561D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7035" y="1217839"/>
            <a:ext cx="5291668" cy="490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562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2">
            <a:extLst>
              <a:ext uri="{FF2B5EF4-FFF2-40B4-BE49-F238E27FC236}">
                <a16:creationId xmlns:a16="http://schemas.microsoft.com/office/drawing/2014/main" id="{1D77E49F-51AE-491F-AA61-B22EDB36FB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0001"/>
          <a:stretch>
            <a:fillRect/>
          </a:stretch>
        </p:blipFill>
        <p:spPr>
          <a:xfrm>
            <a:off x="0" y="-1"/>
            <a:ext cx="12192000" cy="644745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21767BEF-FD0A-47ED-B9E4-503C65E6C91E}"/>
              </a:ext>
            </a:extLst>
          </p:cNvPr>
          <p:cNvSpPr/>
          <p:nvPr/>
        </p:nvSpPr>
        <p:spPr>
          <a:xfrm>
            <a:off x="1291705" y="431930"/>
            <a:ext cx="9855201" cy="8647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UTM Avo" panose="02040603050506020204" pitchFamily="18" charset="0"/>
                <a:cs typeface="UTM Avo" panose="02040603050506020204" charset="0"/>
              </a:rPr>
              <a:t>Quan </a:t>
            </a:r>
            <a:r>
              <a:rPr kumimoji="0" lang="en-US" sz="4400" i="0" u="none" strike="noStrike" kern="1200" cap="none" spc="0" normalizeH="0" baseline="0" noProof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UTM Avo" panose="02040603050506020204" pitchFamily="18" charset="0"/>
                <a:cs typeface="UTM Avo" panose="02040603050506020204" charset="0"/>
              </a:rPr>
              <a:t>sát</a:t>
            </a:r>
            <a:r>
              <a:rPr kumimoji="0" lang="en-US" sz="4400" i="0" u="none" strike="noStrike" kern="120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UTM Avo" panose="02040603050506020204" pitchFamily="18" charset="0"/>
                <a:cs typeface="UTM Avo" panose="02040603050506020204" charset="0"/>
              </a:rPr>
              <a:t> mẫu chữ cỡ nhỏ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UTM Avo" panose="02040603050506020204" pitchFamily="18" charset="0"/>
              <a:cs typeface="UTM Avo" panose="0204060305050602020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62182F-555A-4D26-BEB7-496F29BE2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333" y="1527280"/>
            <a:ext cx="4501640" cy="46529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9C9D00-D15B-4F44-AF8B-B1F7289206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0533" y="1527280"/>
            <a:ext cx="5427134" cy="467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464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ECB0D21-A93F-44C5-B336-6BA2967D500C}"/>
              </a:ext>
            </a:extLst>
          </p:cNvPr>
          <p:cNvGrpSpPr/>
          <p:nvPr/>
        </p:nvGrpSpPr>
        <p:grpSpPr>
          <a:xfrm>
            <a:off x="2262516" y="234596"/>
            <a:ext cx="7216775" cy="6505577"/>
            <a:chOff x="1143000" y="123827"/>
            <a:chExt cx="7216775" cy="6505577"/>
          </a:xfrm>
        </p:grpSpPr>
        <p:pic>
          <p:nvPicPr>
            <p:cNvPr id="9" name="Picture 73" descr="a.png">
              <a:extLst>
                <a:ext uri="{FF2B5EF4-FFF2-40B4-BE49-F238E27FC236}">
                  <a16:creationId xmlns:a16="http://schemas.microsoft.com/office/drawing/2014/main" id="{FBE630D6-FC6A-4261-9D68-479BCD2D5A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123827"/>
              <a:ext cx="7216775" cy="2176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73" descr="a.png">
              <a:extLst>
                <a:ext uri="{FF2B5EF4-FFF2-40B4-BE49-F238E27FC236}">
                  <a16:creationId xmlns:a16="http://schemas.microsoft.com/office/drawing/2014/main" id="{8443B0DD-E13A-427C-BC87-A4C695323B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298703"/>
              <a:ext cx="7216775" cy="2176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73" descr="a.png">
              <a:extLst>
                <a:ext uri="{FF2B5EF4-FFF2-40B4-BE49-F238E27FC236}">
                  <a16:creationId xmlns:a16="http://schemas.microsoft.com/office/drawing/2014/main" id="{63B01271-A0C9-4627-AB9E-4CE0375BE9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4452941"/>
              <a:ext cx="7216775" cy="2176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 Box 10">
            <a:extLst>
              <a:ext uri="{FF2B5EF4-FFF2-40B4-BE49-F238E27FC236}">
                <a16:creationId xmlns:a16="http://schemas.microsoft.com/office/drawing/2014/main" id="{8194D070-8455-4563-A23A-219B6AC13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3411" y="1019511"/>
            <a:ext cx="1381125" cy="188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1">
              <a:solidFill>
                <a:srgbClr val="0000FF"/>
              </a:solidFill>
              <a:latin typeface="HP001 4 hàng" panose="020B06030503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7300" b="1">
                <a:solidFill>
                  <a:srgbClr val="0000FF"/>
                </a:solidFill>
                <a:latin typeface="HP001 4 hàng" panose="020B0603050302020204" pitchFamily="34" charset="0"/>
              </a:rPr>
              <a:t>I </a:t>
            </a:r>
          </a:p>
        </p:txBody>
      </p:sp>
      <p:sp>
        <p:nvSpPr>
          <p:cNvPr id="13" name="Text Box 46">
            <a:extLst>
              <a:ext uri="{FF2B5EF4-FFF2-40B4-BE49-F238E27FC236}">
                <a16:creationId xmlns:a16="http://schemas.microsoft.com/office/drawing/2014/main" id="{291780BC-35A8-4D61-8D5F-EA1059ACC7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7988" y="4565036"/>
            <a:ext cx="928048" cy="1215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0000FF"/>
                </a:solidFill>
                <a:latin typeface="HP001 5 hàng" panose="020B0603050302020204" pitchFamily="34" charset="0"/>
              </a:rPr>
              <a:t>K</a:t>
            </a:r>
            <a:r>
              <a:rPr lang="en-US" sz="73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14" name="Text Box 46">
            <a:extLst>
              <a:ext uri="{FF2B5EF4-FFF2-40B4-BE49-F238E27FC236}">
                <a16:creationId xmlns:a16="http://schemas.microsoft.com/office/drawing/2014/main" id="{E97084D9-8FC2-4C47-9560-36EB550B25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9009" y="3839514"/>
            <a:ext cx="906440" cy="1215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800" b="1" dirty="0">
                <a:solidFill>
                  <a:srgbClr val="0000FF"/>
                </a:solidFill>
                <a:latin typeface="HP001 4 hàng" panose="020B0603050302020204" pitchFamily="34" charset="0"/>
                <a:ea typeface="HP001"/>
              </a:rPr>
              <a:t>I</a:t>
            </a:r>
            <a:r>
              <a:rPr lang="en-US" sz="73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15" name="Text Box 10">
            <a:extLst>
              <a:ext uri="{FF2B5EF4-FFF2-40B4-BE49-F238E27FC236}">
                <a16:creationId xmlns:a16="http://schemas.microsoft.com/office/drawing/2014/main" id="{B53F1893-C268-4F19-972E-A66850F5E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6424" y="1016003"/>
            <a:ext cx="1381125" cy="190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7300" b="1" dirty="0">
                <a:solidFill>
                  <a:srgbClr val="0000FF"/>
                </a:solidFill>
                <a:latin typeface="HP001 4 hàng" panose="020B0603050302020204" pitchFamily="34" charset="0"/>
              </a:rPr>
              <a:t>I </a:t>
            </a:r>
          </a:p>
        </p:txBody>
      </p:sp>
      <p:sp>
        <p:nvSpPr>
          <p:cNvPr id="16" name="Text Box 10">
            <a:extLst>
              <a:ext uri="{FF2B5EF4-FFF2-40B4-BE49-F238E27FC236}">
                <a16:creationId xmlns:a16="http://schemas.microsoft.com/office/drawing/2014/main" id="{EC207859-F844-495F-B78C-971427BF91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0574" y="1016003"/>
            <a:ext cx="1537648" cy="190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7300" b="1" dirty="0">
                <a:solidFill>
                  <a:srgbClr val="0000FF"/>
                </a:solidFill>
                <a:latin typeface="HP001 4 hàng" panose="020B0603050302020204" pitchFamily="34" charset="0"/>
                <a:ea typeface="HP001"/>
              </a:rPr>
              <a:t>I</a:t>
            </a:r>
            <a:r>
              <a:rPr lang="en-US" sz="73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17" name="Text Box 10">
            <a:extLst>
              <a:ext uri="{FF2B5EF4-FFF2-40B4-BE49-F238E27FC236}">
                <a16:creationId xmlns:a16="http://schemas.microsoft.com/office/drawing/2014/main" id="{17BE2D82-1A42-4A63-9415-18BFED58E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810" y="2385410"/>
            <a:ext cx="1381125" cy="188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1" dirty="0">
              <a:solidFill>
                <a:srgbClr val="0000FF"/>
              </a:solidFill>
              <a:latin typeface="HP001 5 hàng" panose="020B06030503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7300" b="1" dirty="0">
                <a:solidFill>
                  <a:srgbClr val="0000FF"/>
                </a:solidFill>
                <a:latin typeface="HP001 5 hàng" panose="020B0603050302020204" pitchFamily="34" charset="0"/>
              </a:rPr>
              <a:t>K </a:t>
            </a:r>
          </a:p>
        </p:txBody>
      </p:sp>
      <p:sp>
        <p:nvSpPr>
          <p:cNvPr id="18" name="Text Box 10">
            <a:extLst>
              <a:ext uri="{FF2B5EF4-FFF2-40B4-BE49-F238E27FC236}">
                <a16:creationId xmlns:a16="http://schemas.microsoft.com/office/drawing/2014/main" id="{B8AEEE75-FD6D-40F1-A987-A48A0122A9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4279" y="2413590"/>
            <a:ext cx="1381125" cy="188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7300" b="1" dirty="0">
                <a:solidFill>
                  <a:srgbClr val="0000FF"/>
                </a:solidFill>
                <a:latin typeface="HP001 5 hàng" panose="020B0603050302020204" pitchFamily="34" charset="0"/>
              </a:rPr>
              <a:t>K</a:t>
            </a:r>
            <a:r>
              <a:rPr lang="en-US" sz="73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19" name="Text Box 10">
            <a:extLst>
              <a:ext uri="{FF2B5EF4-FFF2-40B4-BE49-F238E27FC236}">
                <a16:creationId xmlns:a16="http://schemas.microsoft.com/office/drawing/2014/main" id="{C8BB595F-3BFD-498C-8F62-CD007A58F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3395" y="3106245"/>
            <a:ext cx="1381125" cy="1215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300" b="1" dirty="0">
                <a:solidFill>
                  <a:srgbClr val="0000FF"/>
                </a:solidFill>
                <a:latin typeface="HP001 5 hàng" panose="020B0603050302020204" pitchFamily="34" charset="0"/>
              </a:rPr>
              <a:t>K</a:t>
            </a:r>
            <a:endParaRPr lang="en-US" sz="7300" dirty="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  <p:sp>
        <p:nvSpPr>
          <p:cNvPr id="20" name="Text Box 46">
            <a:extLst>
              <a:ext uri="{FF2B5EF4-FFF2-40B4-BE49-F238E27FC236}">
                <a16:creationId xmlns:a16="http://schemas.microsoft.com/office/drawing/2014/main" id="{3349D6A6-504B-4536-A888-A63C45B8FA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4086" y="3861620"/>
            <a:ext cx="906440" cy="1215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800" b="1" dirty="0">
                <a:solidFill>
                  <a:srgbClr val="0000FF"/>
                </a:solidFill>
                <a:latin typeface="HP001 4 hàng" panose="020B0603050302020204" pitchFamily="34" charset="0"/>
              </a:rPr>
              <a:t>I</a:t>
            </a:r>
            <a:r>
              <a:rPr lang="en-US" sz="73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21" name="Text Box 46">
            <a:extLst>
              <a:ext uri="{FF2B5EF4-FFF2-40B4-BE49-F238E27FC236}">
                <a16:creationId xmlns:a16="http://schemas.microsoft.com/office/drawing/2014/main" id="{AC05F425-30E7-4BFC-A7FA-ECA34E255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9920" y="3853153"/>
            <a:ext cx="906440" cy="1215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800" b="1" dirty="0">
                <a:solidFill>
                  <a:srgbClr val="0000FF"/>
                </a:solidFill>
                <a:latin typeface="HP001 4 hàng" panose="020B0603050302020204" pitchFamily="34" charset="0"/>
                <a:ea typeface="HP001"/>
              </a:rPr>
              <a:t>I</a:t>
            </a:r>
            <a:r>
              <a:rPr lang="en-US" sz="73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22" name="Text Box 46">
            <a:extLst>
              <a:ext uri="{FF2B5EF4-FFF2-40B4-BE49-F238E27FC236}">
                <a16:creationId xmlns:a16="http://schemas.microsoft.com/office/drawing/2014/main" id="{1F440B79-3308-4810-9D41-A20F8873D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9363" y="3175024"/>
            <a:ext cx="906440" cy="190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800" b="1" dirty="0">
                <a:solidFill>
                  <a:srgbClr val="0000FF"/>
                </a:solidFill>
                <a:latin typeface="HP001 4 hàng" panose="020B0603050302020204" pitchFamily="34" charset="0"/>
                <a:ea typeface="HP001"/>
              </a:rPr>
              <a:t>I</a:t>
            </a:r>
            <a:r>
              <a:rPr lang="en-US" sz="73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23" name="Text Box 46">
            <a:extLst>
              <a:ext uri="{FF2B5EF4-FFF2-40B4-BE49-F238E27FC236}">
                <a16:creationId xmlns:a16="http://schemas.microsoft.com/office/drawing/2014/main" id="{754A2296-6C9F-44F0-AE9B-580B9A47DC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8219" y="3169626"/>
            <a:ext cx="906440" cy="190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800" b="1" dirty="0">
                <a:solidFill>
                  <a:srgbClr val="0000FF"/>
                </a:solidFill>
                <a:latin typeface="HP001 4 hàng" panose="020B0603050302020204" pitchFamily="34" charset="0"/>
              </a:rPr>
              <a:t>I</a:t>
            </a:r>
            <a:r>
              <a:rPr lang="en-US" sz="73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24" name="Text Box 10">
            <a:extLst>
              <a:ext uri="{FF2B5EF4-FFF2-40B4-BE49-F238E27FC236}">
                <a16:creationId xmlns:a16="http://schemas.microsoft.com/office/drawing/2014/main" id="{4A705A58-6808-4838-B81F-3FA3DC044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8374" y="1002355"/>
            <a:ext cx="1537648" cy="190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1">
              <a:solidFill>
                <a:srgbClr val="0000FF"/>
              </a:solidFill>
              <a:latin typeface="HP001 4 hàng" panose="020B06030503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7300" b="1">
                <a:solidFill>
                  <a:srgbClr val="0000FF"/>
                </a:solidFill>
                <a:latin typeface="HP001 4 hàng" panose="020B0603050302020204" pitchFamily="34" charset="0"/>
                <a:ea typeface="HP001"/>
              </a:rPr>
              <a:t>I</a:t>
            </a:r>
            <a:r>
              <a:rPr lang="en-US" sz="7300" b="1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25" name="Text Box 10">
            <a:extLst>
              <a:ext uri="{FF2B5EF4-FFF2-40B4-BE49-F238E27FC236}">
                <a16:creationId xmlns:a16="http://schemas.microsoft.com/office/drawing/2014/main" id="{53F275AC-AAC2-4DF6-89F6-510169F32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6174" y="994395"/>
            <a:ext cx="1537648" cy="190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1">
              <a:solidFill>
                <a:srgbClr val="0000FF"/>
              </a:solidFill>
              <a:latin typeface="HP001 4 hàng" panose="020B06030503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7300" b="1">
                <a:solidFill>
                  <a:srgbClr val="0000FF"/>
                </a:solidFill>
                <a:latin typeface="HP001 4 hàng" panose="020B0603050302020204" pitchFamily="34" charset="0"/>
                <a:ea typeface="HP001"/>
              </a:rPr>
              <a:t>I</a:t>
            </a:r>
            <a:r>
              <a:rPr lang="en-US" sz="7300" b="1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26" name="Text Box 10">
            <a:extLst>
              <a:ext uri="{FF2B5EF4-FFF2-40B4-BE49-F238E27FC236}">
                <a16:creationId xmlns:a16="http://schemas.microsoft.com/office/drawing/2014/main" id="{CC605F16-64EB-4DC3-AB27-A455BCB98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3834" y="2429935"/>
            <a:ext cx="1591247" cy="190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73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sz="7300" b="1" dirty="0">
                <a:solidFill>
                  <a:srgbClr val="0000FF"/>
                </a:solidFill>
                <a:latin typeface="HP001 5 hàng" panose="020B0603050302020204" pitchFamily="34" charset="0"/>
              </a:rPr>
              <a:t>K</a:t>
            </a:r>
            <a:endParaRPr lang="en-US" sz="73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  <p:sp>
        <p:nvSpPr>
          <p:cNvPr id="27" name="Text Box 10">
            <a:extLst>
              <a:ext uri="{FF2B5EF4-FFF2-40B4-BE49-F238E27FC236}">
                <a16:creationId xmlns:a16="http://schemas.microsoft.com/office/drawing/2014/main" id="{18C52EA3-146B-4FD1-B579-01F7AACD5D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2110" y="2429935"/>
            <a:ext cx="1595370" cy="190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73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sz="7300" b="1" dirty="0">
                <a:solidFill>
                  <a:srgbClr val="0000FF"/>
                </a:solidFill>
                <a:latin typeface="HP001 5 hàng" panose="020B0603050302020204" pitchFamily="34" charset="0"/>
              </a:rPr>
              <a:t>K</a:t>
            </a:r>
            <a:endParaRPr lang="en-US" sz="7300" dirty="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  <p:sp>
        <p:nvSpPr>
          <p:cNvPr id="28" name="Text Box 46">
            <a:extLst>
              <a:ext uri="{FF2B5EF4-FFF2-40B4-BE49-F238E27FC236}">
                <a16:creationId xmlns:a16="http://schemas.microsoft.com/office/drawing/2014/main" id="{25E11A21-0A4E-464E-A7BD-BDECABC98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0440" y="4884541"/>
            <a:ext cx="928048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800" b="1" dirty="0">
                <a:solidFill>
                  <a:srgbClr val="0000FF"/>
                </a:solidFill>
                <a:latin typeface="HP001 5 hàng" panose="020B0603050302020204" pitchFamily="34" charset="0"/>
              </a:rPr>
              <a:t>K</a:t>
            </a:r>
            <a:r>
              <a:rPr lang="en-US" sz="38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29" name="Text Box 46">
            <a:extLst>
              <a:ext uri="{FF2B5EF4-FFF2-40B4-BE49-F238E27FC236}">
                <a16:creationId xmlns:a16="http://schemas.microsoft.com/office/drawing/2014/main" id="{8F9F5EC5-FA79-4945-AE62-B24049383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7927" y="4573370"/>
            <a:ext cx="928048" cy="1215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800" b="1" dirty="0">
                <a:solidFill>
                  <a:srgbClr val="0000FF"/>
                </a:solidFill>
                <a:latin typeface="HP001 5 hàng" panose="020B0603050302020204" pitchFamily="34" charset="0"/>
              </a:rPr>
              <a:t>K</a:t>
            </a:r>
            <a:r>
              <a:rPr lang="en-US" sz="73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30" name="Text Box 46">
            <a:extLst>
              <a:ext uri="{FF2B5EF4-FFF2-40B4-BE49-F238E27FC236}">
                <a16:creationId xmlns:a16="http://schemas.microsoft.com/office/drawing/2014/main" id="{F46A034F-A831-493D-B9B4-3DE3F7FC3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8007" y="4566825"/>
            <a:ext cx="928048" cy="1215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800" b="1" dirty="0">
                <a:solidFill>
                  <a:srgbClr val="0000FF"/>
                </a:solidFill>
                <a:latin typeface="HP001 5 hàng" panose="020B0603050302020204" pitchFamily="34" charset="0"/>
              </a:rPr>
              <a:t>K</a:t>
            </a:r>
            <a:r>
              <a:rPr lang="en-US" sz="73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31" name="Text Box 46">
            <a:extLst>
              <a:ext uri="{FF2B5EF4-FFF2-40B4-BE49-F238E27FC236}">
                <a16:creationId xmlns:a16="http://schemas.microsoft.com/office/drawing/2014/main" id="{84818080-10EC-4C38-8324-D66AC38F2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5183" y="4573369"/>
            <a:ext cx="928048" cy="1215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800" b="1" dirty="0">
                <a:solidFill>
                  <a:srgbClr val="0000FF"/>
                </a:solidFill>
                <a:latin typeface="HP001 5 hàng" panose="020B0603050302020204" pitchFamily="34" charset="0"/>
              </a:rPr>
              <a:t>K</a:t>
            </a:r>
            <a:r>
              <a:rPr lang="en-US" sz="73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38" name="Rounded Rectangle 5">
            <a:extLst>
              <a:ext uri="{FF2B5EF4-FFF2-40B4-BE49-F238E27FC236}">
                <a16:creationId xmlns:a16="http://schemas.microsoft.com/office/drawing/2014/main" id="{78634700-A669-4306-8571-219A94182152}"/>
              </a:ext>
            </a:extLst>
          </p:cNvPr>
          <p:cNvSpPr/>
          <p:nvPr/>
        </p:nvSpPr>
        <p:spPr>
          <a:xfrm>
            <a:off x="4387676" y="265833"/>
            <a:ext cx="4400724" cy="681397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ô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chư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̃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I, K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39" name="Picture 38" descr="Phim Hoạt Hình Học Sinh Học Sinh Cậu Bé, Phim Hoạt Hình, Nhà, Suốt ...">
            <a:extLst>
              <a:ext uri="{FF2B5EF4-FFF2-40B4-BE49-F238E27FC236}">
                <a16:creationId xmlns:a16="http://schemas.microsoft.com/office/drawing/2014/main" id="{266F397C-F408-4372-974C-CCD04355F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87" b="96250" l="9844" r="91719">
                        <a14:foregroundMark x1="42031" y1="53125" x2="71406" y2="82500"/>
                        <a14:foregroundMark x1="64219" y1="50469" x2="36094" y2="79219"/>
                        <a14:foregroundMark x1="46563" y1="49063" x2="57031" y2="49844"/>
                        <a14:foregroundMark x1="39375" y1="53125" x2="40000" y2="57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862" y="117828"/>
            <a:ext cx="1762625" cy="896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597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HOC10 TEMPLAT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OC10 TEMPLATE (1)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979</TotalTime>
  <Words>527</Words>
  <Application>Microsoft Office PowerPoint</Application>
  <PresentationFormat>Widescreen</PresentationFormat>
  <Paragraphs>95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HP001 5 hàng</vt:lpstr>
      <vt:lpstr>HP001</vt:lpstr>
      <vt:lpstr>Times New Roman</vt:lpstr>
      <vt:lpstr>UTM Avo</vt:lpstr>
      <vt:lpstr>HP001 4 hàng</vt:lpstr>
      <vt:lpstr>1_Office Theme</vt:lpstr>
      <vt:lpstr>1_HOC10 TEMPLATE</vt:lpstr>
      <vt:lpstr>HOC10 TEMPLATE (1)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Hoc10 chúc các em học tốt!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Quý Thắng</cp:lastModifiedBy>
  <cp:revision>107</cp:revision>
  <dcterms:created xsi:type="dcterms:W3CDTF">2021-11-01T08:16:43Z</dcterms:created>
  <dcterms:modified xsi:type="dcterms:W3CDTF">2024-04-06T14:42:21Z</dcterms:modified>
</cp:coreProperties>
</file>