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4B_E7EE5D19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notesMasterIdLst>
    <p:notesMasterId r:id="rId29"/>
  </p:notesMasterIdLst>
  <p:sldIdLst>
    <p:sldId id="300" r:id="rId2"/>
    <p:sldId id="1463" r:id="rId3"/>
    <p:sldId id="331" r:id="rId4"/>
    <p:sldId id="380" r:id="rId5"/>
    <p:sldId id="385" r:id="rId6"/>
    <p:sldId id="387" r:id="rId7"/>
    <p:sldId id="388" r:id="rId8"/>
    <p:sldId id="389" r:id="rId9"/>
    <p:sldId id="390" r:id="rId10"/>
    <p:sldId id="405" r:id="rId11"/>
    <p:sldId id="1467" r:id="rId12"/>
    <p:sldId id="1466" r:id="rId13"/>
    <p:sldId id="397" r:id="rId14"/>
    <p:sldId id="1465" r:id="rId15"/>
    <p:sldId id="412" r:id="rId16"/>
    <p:sldId id="395" r:id="rId17"/>
    <p:sldId id="406" r:id="rId18"/>
    <p:sldId id="403" r:id="rId19"/>
    <p:sldId id="413" r:id="rId20"/>
    <p:sldId id="1469" r:id="rId21"/>
    <p:sldId id="1464" r:id="rId22"/>
    <p:sldId id="374" r:id="rId23"/>
    <p:sldId id="404" r:id="rId24"/>
    <p:sldId id="382" r:id="rId25"/>
    <p:sldId id="1470" r:id="rId26"/>
    <p:sldId id="301" r:id="rId27"/>
    <p:sldId id="270" r:id="rId28"/>
  </p:sldIdLst>
  <p:sldSz cx="12192000" cy="6858000"/>
  <p:notesSz cx="6858000" cy="9144000"/>
  <p:embeddedFontLst>
    <p:embeddedFont>
      <p:font typeface="SimSun" panose="02010600030101010101" pitchFamily="2" charset="-122"/>
      <p:regular r:id="rId30"/>
    </p:embeddedFont>
    <p:embeddedFont>
      <p:font typeface="VNI-Helve" pitchFamily="2" charset="0"/>
      <p:regular r:id="rId31"/>
      <p:bold r:id="rId32"/>
      <p:italic r:id="rId33"/>
      <p:boldItalic r:id="rId34"/>
    </p:embeddedFont>
    <p:embeddedFont>
      <p:font typeface="HP001" panose="020B0603050302020204" pitchFamily="34" charset="0"/>
      <p:regular r:id="rId35"/>
      <p:bold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C3F282-5B4D-D97A-0338-4A85119400B4}" name="admin" initials="a" userId="admi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99"/>
    <a:srgbClr val="FF8119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 varScale="1">
        <p:scale>
          <a:sx n="65" d="100"/>
          <a:sy n="65" d="100"/>
        </p:scale>
        <p:origin x="5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omments/modernComment_14B_E7EE5D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0E9C4D2-5C35-4693-A186-2E50B1A43FFC}" authorId="{7BC3F282-5B4D-D97A-0338-4A85119400B4}" created="2022-03-12T03:28:56.486">
    <pc:sldMkLst xmlns:pc="http://schemas.microsoft.com/office/powerpoint/2013/main/command">
      <pc:docMk/>
      <pc:sldMk cId="3891158297" sldId="331"/>
    </pc:sldMkLst>
    <p188:txBody>
      <a:bodyPr/>
      <a:lstStyle/>
      <a:p>
        <a:r>
          <a:rPr lang="en-US"/>
          <a:t>Sidle 8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9AEFE72-17CA-4AA1-B0DF-24D02DAAEA25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A53C91D-9CE2-4B3C-AE6D-D8C39201CB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4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=&gt;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=&gt;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C91D-9CE2-4B3C-AE6D-D8C39201CB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3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4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70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0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28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6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03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5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2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8.png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4.xml"/><Relationship Id="rId7" Type="http://schemas.openxmlformats.org/officeDocument/2006/relationships/slide" Target="slide6.xml"/><Relationship Id="rId12" Type="http://schemas.microsoft.com/office/2018/10/relationships/comments" Target="../comments/modernComment_14B_E7EE5D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5" Type="http://schemas.openxmlformats.org/officeDocument/2006/relationships/slide" Target="slide4.xml"/><Relationship Id="rId10" Type="http://schemas.openxmlformats.org/officeDocument/2006/relationships/slide" Target="slide8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95099" y="392323"/>
            <a:ext cx="7588936" cy="4893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giẳng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giăng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>
          <a:xfrm>
            <a:off x="0" y="0"/>
            <a:ext cx="12192000" cy="641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6D2B2-51F9-443D-A103-5D17FADC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904" y="426643"/>
            <a:ext cx="9076096" cy="553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1A824-5182-4338-9C48-3C84540E9250}"/>
              </a:ext>
            </a:extLst>
          </p:cNvPr>
          <p:cNvSpPr txBox="1"/>
          <p:nvPr/>
        </p:nvSpPr>
        <p:spPr>
          <a:xfrm>
            <a:off x="8450367" y="6007510"/>
            <a:ext cx="175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70603-C5CA-4356-A67C-B61014F89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27"/>
          <a:stretch/>
        </p:blipFill>
        <p:spPr>
          <a:xfrm>
            <a:off x="2663620" y="457649"/>
            <a:ext cx="2520939" cy="8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42" b="5890"/>
          <a:stretch/>
        </p:blipFill>
        <p:spPr>
          <a:xfrm>
            <a:off x="0" y="-284086"/>
            <a:ext cx="12192000" cy="6738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6A9DE5E-5FB2-4723-9F4F-98B66A676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7"/>
          <a:stretch/>
        </p:blipFill>
        <p:spPr>
          <a:xfrm>
            <a:off x="0" y="0"/>
            <a:ext cx="12114028" cy="638304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AF0F77FB-A9B3-4D11-98CA-A57A1501E7A9}"/>
              </a:ext>
            </a:extLst>
          </p:cNvPr>
          <p:cNvSpPr txBox="1"/>
          <p:nvPr/>
        </p:nvSpPr>
        <p:spPr>
          <a:xfrm>
            <a:off x="431930" y="249985"/>
            <a:ext cx="4082521" cy="553994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̀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ngư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̃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672C84-3ACD-4624-808A-BFBEC503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19" y="92672"/>
            <a:ext cx="9748349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34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42" y="128588"/>
            <a:ext cx="11303000" cy="689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:a16="http://schemas.microsoft.com/office/drawing/2014/main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28DE8BD5-5AA1-4C7C-A988-2FFA899B9D8C}"/>
              </a:ext>
            </a:extLst>
          </p:cNvPr>
          <p:cNvSpPr txBox="1"/>
          <p:nvPr/>
        </p:nvSpPr>
        <p:spPr>
          <a:xfrm>
            <a:off x="1945615" y="3029155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tiếp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dòng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6E75092-C33E-4215-84F9-A1560927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81B5B3-CAE7-4D37-ADB0-0A4F1491C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52" y="218011"/>
            <a:ext cx="9492295" cy="612701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F17563-1E29-4CA6-8C86-415BBFA609E7}"/>
              </a:ext>
            </a:extLst>
          </p:cNvPr>
          <p:cNvCxnSpPr/>
          <p:nvPr/>
        </p:nvCxnSpPr>
        <p:spPr>
          <a:xfrm flipH="1">
            <a:off x="9536595" y="50866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622C61-C5CF-4FEE-B6E9-499D093A2423}"/>
              </a:ext>
            </a:extLst>
          </p:cNvPr>
          <p:cNvCxnSpPr/>
          <p:nvPr/>
        </p:nvCxnSpPr>
        <p:spPr>
          <a:xfrm flipH="1">
            <a:off x="9397910" y="508908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8F09BD-7A1E-4D86-9DFD-37A8C61B79D6}"/>
              </a:ext>
            </a:extLst>
          </p:cNvPr>
          <p:cNvCxnSpPr/>
          <p:nvPr/>
        </p:nvCxnSpPr>
        <p:spPr>
          <a:xfrm flipH="1">
            <a:off x="4836070" y="1706911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4FE192-722C-472F-8024-E5B2BF8D156B}"/>
              </a:ext>
            </a:extLst>
          </p:cNvPr>
          <p:cNvCxnSpPr/>
          <p:nvPr/>
        </p:nvCxnSpPr>
        <p:spPr>
          <a:xfrm flipH="1">
            <a:off x="5423270" y="121936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EEC768-A001-4F69-88F1-911118D21E6B}"/>
              </a:ext>
            </a:extLst>
          </p:cNvPr>
          <p:cNvCxnSpPr/>
          <p:nvPr/>
        </p:nvCxnSpPr>
        <p:spPr>
          <a:xfrm flipH="1">
            <a:off x="4439735" y="230960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55ABD1-552F-409E-BC8A-27C3F174B0E5}"/>
              </a:ext>
            </a:extLst>
          </p:cNvPr>
          <p:cNvCxnSpPr/>
          <p:nvPr/>
        </p:nvCxnSpPr>
        <p:spPr>
          <a:xfrm flipH="1">
            <a:off x="4478030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17C44F-FA8C-40F1-B6F6-D8A9F3C5FCBD}"/>
              </a:ext>
            </a:extLst>
          </p:cNvPr>
          <p:cNvCxnSpPr/>
          <p:nvPr/>
        </p:nvCxnSpPr>
        <p:spPr>
          <a:xfrm flipH="1">
            <a:off x="5268021" y="397920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A652CE-1C4B-4D3C-B42E-B6E0C1DB9FF4}"/>
              </a:ext>
            </a:extLst>
          </p:cNvPr>
          <p:cNvCxnSpPr/>
          <p:nvPr/>
        </p:nvCxnSpPr>
        <p:spPr>
          <a:xfrm flipH="1">
            <a:off x="4570782" y="337619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6957D8E-FC01-41A7-B253-B9692BCB71B4}"/>
              </a:ext>
            </a:extLst>
          </p:cNvPr>
          <p:cNvCxnSpPr/>
          <p:nvPr/>
        </p:nvCxnSpPr>
        <p:spPr>
          <a:xfrm flipH="1">
            <a:off x="4527380" y="450040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4FB448-62A7-4DD3-9BFF-171F6D3BD392}"/>
              </a:ext>
            </a:extLst>
          </p:cNvPr>
          <p:cNvCxnSpPr/>
          <p:nvPr/>
        </p:nvCxnSpPr>
        <p:spPr>
          <a:xfrm flipH="1">
            <a:off x="5043948" y="502837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C0C0CC-C74E-49DC-BAF4-F392291DA3C7}"/>
              </a:ext>
            </a:extLst>
          </p:cNvPr>
          <p:cNvCxnSpPr/>
          <p:nvPr/>
        </p:nvCxnSpPr>
        <p:spPr>
          <a:xfrm flipH="1">
            <a:off x="9136617" y="118003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8EA28F-81A3-433B-BF0B-F0E26FF07A78}"/>
              </a:ext>
            </a:extLst>
          </p:cNvPr>
          <p:cNvCxnSpPr/>
          <p:nvPr/>
        </p:nvCxnSpPr>
        <p:spPr>
          <a:xfrm flipH="1">
            <a:off x="4763957" y="565849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ABDA22-8920-429A-A762-A543F99BF97F}"/>
              </a:ext>
            </a:extLst>
          </p:cNvPr>
          <p:cNvCxnSpPr/>
          <p:nvPr/>
        </p:nvCxnSpPr>
        <p:spPr>
          <a:xfrm flipH="1">
            <a:off x="9248990" y="229977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FBC34D-528A-403B-99D2-85D9B84DA7FE}"/>
              </a:ext>
            </a:extLst>
          </p:cNvPr>
          <p:cNvCxnSpPr/>
          <p:nvPr/>
        </p:nvCxnSpPr>
        <p:spPr>
          <a:xfrm flipH="1">
            <a:off x="9050438" y="17452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591CBA-FB69-4BA7-B6F5-E949FA0264DD}"/>
              </a:ext>
            </a:extLst>
          </p:cNvPr>
          <p:cNvCxnSpPr/>
          <p:nvPr/>
        </p:nvCxnSpPr>
        <p:spPr>
          <a:xfrm flipH="1">
            <a:off x="9783758" y="334484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F58E2F8-D56E-4384-8C17-5903B0866E0B}"/>
              </a:ext>
            </a:extLst>
          </p:cNvPr>
          <p:cNvCxnSpPr/>
          <p:nvPr/>
        </p:nvCxnSpPr>
        <p:spPr>
          <a:xfrm flipH="1">
            <a:off x="8820507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1274FF-72ED-4C9B-8CAA-93DA60B86EF1}"/>
              </a:ext>
            </a:extLst>
          </p:cNvPr>
          <p:cNvCxnSpPr/>
          <p:nvPr/>
        </p:nvCxnSpPr>
        <p:spPr>
          <a:xfrm flipH="1">
            <a:off x="10080554" y="450040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729D81-B996-4227-A358-E6D12E9F5B6F}"/>
              </a:ext>
            </a:extLst>
          </p:cNvPr>
          <p:cNvCxnSpPr/>
          <p:nvPr/>
        </p:nvCxnSpPr>
        <p:spPr>
          <a:xfrm flipH="1">
            <a:off x="9706134" y="394730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10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06477"/>
            <a:ext cx="11303000" cy="6748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:a16="http://schemas.microsoft.com/office/drawing/2014/main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28DE8BD5-5AA1-4C7C-A988-2FFA899B9D8C}"/>
              </a:ext>
            </a:extLst>
          </p:cNvPr>
          <p:cNvSpPr txBox="1"/>
          <p:nvPr/>
        </p:nvSpPr>
        <p:spPr>
          <a:xfrm>
            <a:off x="1984943" y="3147142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tiếp</a:t>
            </a:r>
            <a:r>
              <a:rPr lang="en-US" altLang="en-US" sz="6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đoạn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8" name="6-Point Star 2">
            <a:extLst>
              <a:ext uri="{FF2B5EF4-FFF2-40B4-BE49-F238E27FC236}">
                <a16:creationId xmlns:a16="http://schemas.microsoft.com/office/drawing/2014/main" id="{B73C99D6-7F1B-49A8-88BF-259D157FF749}"/>
              </a:ext>
            </a:extLst>
          </p:cNvPr>
          <p:cNvSpPr/>
          <p:nvPr/>
        </p:nvSpPr>
        <p:spPr>
          <a:xfrm>
            <a:off x="1494043" y="1320370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9" name="6-Point Star 8">
            <a:extLst>
              <a:ext uri="{FF2B5EF4-FFF2-40B4-BE49-F238E27FC236}">
                <a16:creationId xmlns:a16="http://schemas.microsoft.com/office/drawing/2014/main" id="{B7CE36FC-56A1-4F4D-B03F-B0541A0856DF}"/>
              </a:ext>
            </a:extLst>
          </p:cNvPr>
          <p:cNvSpPr/>
          <p:nvPr/>
        </p:nvSpPr>
        <p:spPr>
          <a:xfrm>
            <a:off x="6595196" y="1338095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E46D67-85BB-4B86-A7E5-51B5F6ABDB2B}"/>
              </a:ext>
            </a:extLst>
          </p:cNvPr>
          <p:cNvSpPr/>
          <p:nvPr/>
        </p:nvSpPr>
        <p:spPr>
          <a:xfrm>
            <a:off x="6938726" y="1367452"/>
            <a:ext cx="4572000" cy="39331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4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4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4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17FE6A-4875-4951-A105-944A17875DAB}"/>
              </a:ext>
            </a:extLst>
          </p:cNvPr>
          <p:cNvSpPr/>
          <p:nvPr/>
        </p:nvSpPr>
        <p:spPr>
          <a:xfrm>
            <a:off x="1810238" y="1261978"/>
            <a:ext cx="4572000" cy="44437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4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4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4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4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4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4ACCE0-1F41-4F5C-A9BD-1007F2984882}"/>
              </a:ext>
            </a:extLst>
          </p:cNvPr>
          <p:cNvSpPr/>
          <p:nvPr/>
        </p:nvSpPr>
        <p:spPr>
          <a:xfrm>
            <a:off x="3384749" y="634947"/>
            <a:ext cx="4530407" cy="56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BD3BA-34FB-4F6A-A6E4-E1BBBDAF98B9}"/>
              </a:ext>
            </a:extLst>
          </p:cNvPr>
          <p:cNvSpPr txBox="1"/>
          <p:nvPr/>
        </p:nvSpPr>
        <p:spPr>
          <a:xfrm>
            <a:off x="8331751" y="5569230"/>
            <a:ext cx="2333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9AA6181-4093-4653-B3BB-83CAF2F80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3"/>
          <a:stretch/>
        </p:blipFill>
        <p:spPr>
          <a:xfrm>
            <a:off x="0" y="-8807"/>
            <a:ext cx="12192000" cy="63674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6AA5FE-111F-429A-BF25-9195A8620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079" y="-31955"/>
            <a:ext cx="2181225" cy="2238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EB9DA-10BE-421D-913E-D3E3A2A7E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93" y="52666"/>
            <a:ext cx="2225213" cy="1757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115B7-64FC-4D36-AA7E-AEDCAE707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33" y="1929353"/>
            <a:ext cx="2210465" cy="1814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836D1-F8F7-41BC-9C14-831F68FCD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25" y="4021238"/>
            <a:ext cx="2030863" cy="2337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9DB7B-0269-434B-BA0A-2BDF31D51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313" y="5245911"/>
            <a:ext cx="2105025" cy="1616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2685AD-DD01-4E6C-91F3-57F8A57D9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9915" y="5161933"/>
            <a:ext cx="3680443" cy="16872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1D586B-3115-4F0B-8393-579365C54122}"/>
              </a:ext>
            </a:extLst>
          </p:cNvPr>
          <p:cNvSpPr/>
          <p:nvPr/>
        </p:nvSpPr>
        <p:spPr>
          <a:xfrm>
            <a:off x="2754209" y="396662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04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-20690" y="0"/>
            <a:ext cx="12212690" cy="6409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412BE-CF26-49D1-B92C-3D1E3AC83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02" y="316810"/>
            <a:ext cx="2181225" cy="2238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017BA8-74DD-4628-9928-AC8461F5D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72" y="1736633"/>
            <a:ext cx="3085130" cy="28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EEA0D9-20E2-4CC4-8650-96457D0FA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67" y="275302"/>
            <a:ext cx="2878522" cy="1461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258AC5-876B-4D09-AC31-9D7BE5A00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498" y="4573648"/>
            <a:ext cx="3147730" cy="2112287"/>
          </a:xfrm>
          <a:prstGeom prst="rect">
            <a:avLst/>
          </a:prstGeom>
        </p:spPr>
      </p:pic>
      <p:pic>
        <p:nvPicPr>
          <p:cNvPr id="16" name="Picture 4" descr="Nước nhiều hơn củi. – Hội Thánh Tin Lành Vườn Nho Arizona | A Family Church">
            <a:extLst>
              <a:ext uri="{FF2B5EF4-FFF2-40B4-BE49-F238E27FC236}">
                <a16:creationId xmlns:a16="http://schemas.microsoft.com/office/drawing/2014/main" id="{71EEDC7C-43EA-49D4-A196-22A220CE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36" y="4905498"/>
            <a:ext cx="3624216" cy="1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Xóm Lược và nghề chế tác sừng - Tạp Chí Điện Tử TTV">
            <a:extLst>
              <a:ext uri="{FF2B5EF4-FFF2-40B4-BE49-F238E27FC236}">
                <a16:creationId xmlns:a16="http://schemas.microsoft.com/office/drawing/2014/main" id="{49CD010C-09D1-412C-8A9C-473FC732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02" y="4178723"/>
            <a:ext cx="2541232" cy="2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2AFD48-D196-4507-823D-A2C1B53D7833}"/>
              </a:ext>
            </a:extLst>
          </p:cNvPr>
          <p:cNvSpPr/>
          <p:nvPr/>
        </p:nvSpPr>
        <p:spPr>
          <a:xfrm>
            <a:off x="4684228" y="225986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6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5872" y="2471144"/>
            <a:ext cx="558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đọc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0" y="-1"/>
            <a:ext cx="12192000" cy="6409679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93" y="1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4800572" y="2708339"/>
            <a:ext cx="5754567" cy="117499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Khởi động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8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93" y="1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5527722" y="2147821"/>
            <a:ext cx="3889548" cy="3021651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Thư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9600" b="1" dirty="0" err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giãn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41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A80E92E-9C04-4B3A-9C98-166C5EEFC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63FD03-ACB4-40D2-9D62-8C5BA4155C5C}"/>
              </a:ext>
            </a:extLst>
          </p:cNvPr>
          <p:cNvSpPr/>
          <p:nvPr/>
        </p:nvSpPr>
        <p:spPr>
          <a:xfrm>
            <a:off x="2387065" y="4660739"/>
            <a:ext cx="4572000" cy="5807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trâu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chiêm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hông phải ai cũng biết: Nông dân Việt điều khiển trâu bò ra sao? - Báo Tri  Thức &amp; Cuộc Sống">
            <a:extLst>
              <a:ext uri="{FF2B5EF4-FFF2-40B4-BE49-F238E27FC236}">
                <a16:creationId xmlns:a16="http://schemas.microsoft.com/office/drawing/2014/main" id="{8E977C6F-2861-410E-90FC-F45752CD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59" y="805133"/>
            <a:ext cx="4808856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iềm phát cỏ - Liềm cắt lúa | Công Cụ Tốt | Tiki">
            <a:extLst>
              <a:ext uri="{FF2B5EF4-FFF2-40B4-BE49-F238E27FC236}">
                <a16:creationId xmlns:a16="http://schemas.microsoft.com/office/drawing/2014/main" id="{AABF2D57-EC0F-400B-8B43-1F8CC157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97" y="805134"/>
            <a:ext cx="4266817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DC14E3-228F-43A9-82BF-F691A436EC65}"/>
              </a:ext>
            </a:extLst>
          </p:cNvPr>
          <p:cNvSpPr/>
          <p:nvPr/>
        </p:nvSpPr>
        <p:spPr>
          <a:xfrm>
            <a:off x="7530538" y="4660739"/>
            <a:ext cx="4089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liềm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VNI-Helve" pitchFamily="2" charset="0"/>
              </a:rPr>
              <a:t>lúa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8" name="Picture 3" descr="E:\0000000我图PPT\00001PNG素材\儿童卡通\1124.png">
            <a:extLst>
              <a:ext uri="{FF2B5EF4-FFF2-40B4-BE49-F238E27FC236}">
                <a16:creationId xmlns:a16="http://schemas.microsoft.com/office/drawing/2014/main" id="{C9A50F8B-7517-4609-83B6-346C6F7E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1466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154D51-81C9-40FD-8745-38957C9991DA}"/>
              </a:ext>
            </a:extLst>
          </p:cNvPr>
          <p:cNvSpPr/>
          <p:nvPr/>
        </p:nvSpPr>
        <p:spPr>
          <a:xfrm>
            <a:off x="-2628" y="359775"/>
            <a:ext cx="218581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Chú </a:t>
            </a:r>
          </a:p>
          <a:p>
            <a:pPr algn="ctr"/>
            <a:r>
              <a:rPr lang="vi-VN" sz="6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thích</a:t>
            </a:r>
            <a:endParaRPr lang="en-US" sz="60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irror&#10;&#10;Description automatically generated">
            <a:extLst>
              <a:ext uri="{FF2B5EF4-FFF2-40B4-BE49-F238E27FC236}">
                <a16:creationId xmlns:a16="http://schemas.microsoft.com/office/drawing/2014/main" id="{504D315A-FBE7-451A-93BF-3BA864456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4" name="图片 73732" descr="PPT素材-12">
            <a:extLst>
              <a:ext uri="{FF2B5EF4-FFF2-40B4-BE49-F238E27FC236}">
                <a16:creationId xmlns:a16="http://schemas.microsoft.com/office/drawing/2014/main" id="{61559F5C-BE68-4BC4-9541-03C8340E8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7" y="255639"/>
            <a:ext cx="10815484" cy="608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F7B322-FD93-4E18-90E5-EA3D5CAF00F8}"/>
              </a:ext>
            </a:extLst>
          </p:cNvPr>
          <p:cNvSpPr txBox="1"/>
          <p:nvPr/>
        </p:nvSpPr>
        <p:spPr>
          <a:xfrm>
            <a:off x="2628386" y="2932114"/>
            <a:ext cx="7222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72150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FD0CA-D5AA-4864-8B7C-0505E0E37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8" y="2369574"/>
            <a:ext cx="7708491" cy="3460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1925E-D64C-408B-BF0D-0625E21AE495}"/>
              </a:ext>
            </a:extLst>
          </p:cNvPr>
          <p:cNvSpPr txBox="1"/>
          <p:nvPr/>
        </p:nvSpPr>
        <p:spPr>
          <a:xfrm>
            <a:off x="8436078" y="0"/>
            <a:ext cx="37559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FF0000"/>
                </a:solidFill>
              </a:rPr>
              <a:t>Trao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</a:rPr>
              <a:t>đổi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</a:rPr>
              <a:t>nhóm</a:t>
            </a:r>
            <a:r>
              <a:rPr lang="en-US" sz="2800" b="1" kern="0" dirty="0">
                <a:solidFill>
                  <a:srgbClr val="FF0000"/>
                </a:solidFill>
              </a:rPr>
              <a:t> 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CDF4E-7846-46A4-8148-D1D1E638BFF8}"/>
              </a:ext>
            </a:extLst>
          </p:cNvPr>
          <p:cNvSpPr txBox="1"/>
          <p:nvPr/>
        </p:nvSpPr>
        <p:spPr>
          <a:xfrm>
            <a:off x="15819" y="56353"/>
            <a:ext cx="1941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Đọc lại bài</a:t>
            </a:r>
          </a:p>
        </p:txBody>
      </p:sp>
    </p:spTree>
    <p:extLst>
      <p:ext uri="{BB962C8B-B14F-4D97-AF65-F5344CB8AC3E}">
        <p14:creationId xmlns:p14="http://schemas.microsoft.com/office/powerpoint/2010/main" val="12579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06353" y="2886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5B6EE3-EF50-4815-8C9C-F45CD17D51AF}"/>
              </a:ext>
            </a:extLst>
          </p:cNvPr>
          <p:cNvGrpSpPr/>
          <p:nvPr/>
        </p:nvGrpSpPr>
        <p:grpSpPr>
          <a:xfrm>
            <a:off x="2408902" y="491612"/>
            <a:ext cx="6656418" cy="618448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84EC67-FE34-42B1-BCE4-9AE14B145A78}"/>
                </a:ext>
              </a:extLst>
            </p:cNvPr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15025211-AAAA-4AB0-8369-80F628AA1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61F76B56-A6E5-4561-9845-8A184A1D4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B52FC37B-4C25-42B1-8901-949E441EE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2B7F554D-AD10-48D4-AE7F-5AF3B804F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29FC2E40-A1B4-4101-845A-8A783B22D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EACA8D9B-FBA3-4B26-B105-EB55C9DC0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76E32AA1-BE49-46AA-97F4-1E0EAD899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27C88E8E-743D-4408-8A6D-F86083C95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4">
                <a:extLst>
                  <a:ext uri="{FF2B5EF4-FFF2-40B4-BE49-F238E27FC236}">
                    <a16:creationId xmlns:a16="http://schemas.microsoft.com/office/drawing/2014/main" id="{CB35FFDE-EEFB-4EA7-BB3A-B994C5FAE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48C27668-693E-4B7E-BB9D-8FF166926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1B2ECE36-6783-467C-9C9E-88F65D1CD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7">
                <a:extLst>
                  <a:ext uri="{FF2B5EF4-FFF2-40B4-BE49-F238E27FC236}">
                    <a16:creationId xmlns:a16="http://schemas.microsoft.com/office/drawing/2014/main" id="{89810517-1851-44EB-B9BA-6F69D0E73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8">
                <a:extLst>
                  <a:ext uri="{FF2B5EF4-FFF2-40B4-BE49-F238E27FC236}">
                    <a16:creationId xmlns:a16="http://schemas.microsoft.com/office/drawing/2014/main" id="{5AC0B6FF-284E-426D-97A9-D9A70108D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9">
                <a:extLst>
                  <a:ext uri="{FF2B5EF4-FFF2-40B4-BE49-F238E27FC236}">
                    <a16:creationId xmlns:a16="http://schemas.microsoft.com/office/drawing/2014/main" id="{2F63D029-B9E9-4FB2-885C-1A24C3E6E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0">
                <a:extLst>
                  <a:ext uri="{FF2B5EF4-FFF2-40B4-BE49-F238E27FC236}">
                    <a16:creationId xmlns:a16="http://schemas.microsoft.com/office/drawing/2014/main" id="{D69D801C-6777-4757-819B-CF0CDB5A2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E6D8197-EE37-4CAA-BA29-FC28A849A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2">
                <a:extLst>
                  <a:ext uri="{FF2B5EF4-FFF2-40B4-BE49-F238E27FC236}">
                    <a16:creationId xmlns:a16="http://schemas.microsoft.com/office/drawing/2014/main" id="{2AA9D216-3064-4BA3-AC45-7F6E708CB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id="{2ED18573-1950-4839-BB94-8F0059FC6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id="{383E9CFE-29B5-42C4-83CB-99D81AC9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id="{F32449BA-CCA0-4C85-A396-D536D4E5E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3A2FC96-D3C9-4ED7-B7DD-6AA2E302C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7">
                <a:extLst>
                  <a:ext uri="{FF2B5EF4-FFF2-40B4-BE49-F238E27FC236}">
                    <a16:creationId xmlns:a16="http://schemas.microsoft.com/office/drawing/2014/main" id="{72EE1B6A-F8DD-4F35-A9ED-2BECE42F5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8">
                <a:extLst>
                  <a:ext uri="{FF2B5EF4-FFF2-40B4-BE49-F238E27FC236}">
                    <a16:creationId xmlns:a16="http://schemas.microsoft.com/office/drawing/2014/main" id="{F33FC0DE-BC14-4445-9ECD-3E48A83CE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9">
                <a:extLst>
                  <a:ext uri="{FF2B5EF4-FFF2-40B4-BE49-F238E27FC236}">
                    <a16:creationId xmlns:a16="http://schemas.microsoft.com/office/drawing/2014/main" id="{7966BBE1-566A-45F3-A86A-6FA8BDA93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0">
                <a:extLst>
                  <a:ext uri="{FF2B5EF4-FFF2-40B4-BE49-F238E27FC236}">
                    <a16:creationId xmlns:a16="http://schemas.microsoft.com/office/drawing/2014/main" id="{34FEDBE0-9128-4031-B7B8-AF2D98688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587964EF-A360-4CCA-88ED-E1E689B7C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2">
                <a:extLst>
                  <a:ext uri="{FF2B5EF4-FFF2-40B4-BE49-F238E27FC236}">
                    <a16:creationId xmlns:a16="http://schemas.microsoft.com/office/drawing/2014/main" id="{1CC3E691-F11C-404D-9837-380957BD8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3">
                <a:extLst>
                  <a:ext uri="{FF2B5EF4-FFF2-40B4-BE49-F238E27FC236}">
                    <a16:creationId xmlns:a16="http://schemas.microsoft.com/office/drawing/2014/main" id="{A3918F66-4C6E-42A2-A032-6B09A0BB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4">
                <a:extLst>
                  <a:ext uri="{FF2B5EF4-FFF2-40B4-BE49-F238E27FC236}">
                    <a16:creationId xmlns:a16="http://schemas.microsoft.com/office/drawing/2014/main" id="{6D03E512-A479-4B27-8766-58BBDF13B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99B794-7665-4ED5-9190-CDB34297A4C1}"/>
                </a:ext>
              </a:extLst>
            </p:cNvPr>
            <p:cNvSpPr txBox="1"/>
            <p:nvPr/>
          </p:nvSpPr>
          <p:spPr>
            <a:xfrm rot="18410248">
              <a:off x="4890418" y="246677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5DEF1E-E976-465B-9DEE-C87D5730E3F3}"/>
                </a:ext>
              </a:extLst>
            </p:cNvPr>
            <p:cNvSpPr txBox="1"/>
            <p:nvPr/>
          </p:nvSpPr>
          <p:spPr>
            <a:xfrm rot="19552894">
              <a:off x="5142295" y="2709871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220DB-6057-40DD-A7DB-10B86FD15A6D}"/>
                </a:ext>
              </a:extLst>
            </p:cNvPr>
            <p:cNvSpPr txBox="1"/>
            <p:nvPr/>
          </p:nvSpPr>
          <p:spPr>
            <a:xfrm rot="20091146">
              <a:off x="5311969" y="2939369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256C85-C853-4D0F-B9FE-D379EE1BD2D2}"/>
                </a:ext>
              </a:extLst>
            </p:cNvPr>
            <p:cNvSpPr txBox="1"/>
            <p:nvPr/>
          </p:nvSpPr>
          <p:spPr>
            <a:xfrm>
              <a:off x="5366138" y="3509250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0921D6-0755-4FE9-9C51-F1614A725608}"/>
                </a:ext>
              </a:extLst>
            </p:cNvPr>
            <p:cNvSpPr txBox="1"/>
            <p:nvPr/>
          </p:nvSpPr>
          <p:spPr>
            <a:xfrm rot="20845902">
              <a:off x="5364347" y="327653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069388-57D6-4D8F-9C65-78870DB64C96}"/>
                </a:ext>
              </a:extLst>
            </p:cNvPr>
            <p:cNvSpPr txBox="1"/>
            <p:nvPr/>
          </p:nvSpPr>
          <p:spPr>
            <a:xfrm rot="1287321">
              <a:off x="5308861" y="393869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967134-4CF7-4035-B575-39D88D4DC017}"/>
                </a:ext>
              </a:extLst>
            </p:cNvPr>
            <p:cNvSpPr txBox="1"/>
            <p:nvPr/>
          </p:nvSpPr>
          <p:spPr>
            <a:xfrm rot="2223586">
              <a:off x="4991469" y="4374781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2D299E-9EF5-48C3-913C-753405D6CAE2}"/>
                </a:ext>
              </a:extLst>
            </p:cNvPr>
            <p:cNvSpPr txBox="1"/>
            <p:nvPr/>
          </p:nvSpPr>
          <p:spPr>
            <a:xfrm rot="3764361">
              <a:off x="4541839" y="479023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69F1D-6C00-4C02-8CC6-F10F6ACB7B6B}"/>
                </a:ext>
              </a:extLst>
            </p:cNvPr>
            <p:cNvSpPr txBox="1"/>
            <p:nvPr/>
          </p:nvSpPr>
          <p:spPr>
            <a:xfrm rot="1664434">
              <a:off x="5186190" y="4177933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9B2265-5666-4CAB-94AC-4AD4715384A5}"/>
                </a:ext>
              </a:extLst>
            </p:cNvPr>
            <p:cNvSpPr txBox="1"/>
            <p:nvPr/>
          </p:nvSpPr>
          <p:spPr>
            <a:xfrm rot="3135074">
              <a:off x="4744271" y="465877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0F23A0-06C2-4159-8523-C2AB078CD6BB}"/>
                </a:ext>
              </a:extLst>
            </p:cNvPr>
            <p:cNvSpPr txBox="1"/>
            <p:nvPr/>
          </p:nvSpPr>
          <p:spPr>
            <a:xfrm rot="5055293">
              <a:off x="4159407" y="4855435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7A20F5-0FB1-4FCC-A7E8-6B126629A554}"/>
                </a:ext>
              </a:extLst>
            </p:cNvPr>
            <p:cNvSpPr txBox="1"/>
            <p:nvPr/>
          </p:nvSpPr>
          <p:spPr>
            <a:xfrm rot="5400000">
              <a:off x="3905145" y="487470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4D4CC4-956A-49BC-AA5D-258DAC4E5384}"/>
                </a:ext>
              </a:extLst>
            </p:cNvPr>
            <p:cNvSpPr txBox="1"/>
            <p:nvPr/>
          </p:nvSpPr>
          <p:spPr>
            <a:xfrm rot="6462750">
              <a:off x="3593898" y="480881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E0C665-DD6A-4480-952D-99CDB4D6F501}"/>
                </a:ext>
              </a:extLst>
            </p:cNvPr>
            <p:cNvSpPr txBox="1"/>
            <p:nvPr/>
          </p:nvSpPr>
          <p:spPr>
            <a:xfrm rot="7002405">
              <a:off x="3286918" y="4791083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952A70-72B6-4DF4-9A37-2A01EB2F8D21}"/>
                </a:ext>
              </a:extLst>
            </p:cNvPr>
            <p:cNvSpPr txBox="1"/>
            <p:nvPr/>
          </p:nvSpPr>
          <p:spPr>
            <a:xfrm rot="7563710">
              <a:off x="3081479" y="4582295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7EEF7A-E5B8-4533-8B66-8BEC56DE1D43}"/>
                </a:ext>
              </a:extLst>
            </p:cNvPr>
            <p:cNvSpPr txBox="1"/>
            <p:nvPr/>
          </p:nvSpPr>
          <p:spPr>
            <a:xfrm rot="8648676">
              <a:off x="2842173" y="4393303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ACC68B-F073-4C32-88C7-E264FA11E970}"/>
                </a:ext>
              </a:extLst>
            </p:cNvPr>
            <p:cNvSpPr txBox="1"/>
            <p:nvPr/>
          </p:nvSpPr>
          <p:spPr>
            <a:xfrm rot="9520400">
              <a:off x="2665516" y="409495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4B1DAAD-025E-4B8F-BCC5-BBF65BFC0207}"/>
                </a:ext>
              </a:extLst>
            </p:cNvPr>
            <p:cNvSpPr txBox="1"/>
            <p:nvPr/>
          </p:nvSpPr>
          <p:spPr>
            <a:xfrm rot="9806271">
              <a:off x="2588718" y="385077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009522-786A-407E-934B-866ABC309206}"/>
                </a:ext>
              </a:extLst>
            </p:cNvPr>
            <p:cNvSpPr txBox="1"/>
            <p:nvPr/>
          </p:nvSpPr>
          <p:spPr>
            <a:xfrm rot="10800000">
              <a:off x="2486120" y="3534514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920137-1E7D-4D50-A8CA-3C5281FACD58}"/>
                </a:ext>
              </a:extLst>
            </p:cNvPr>
            <p:cNvSpPr txBox="1"/>
            <p:nvPr/>
          </p:nvSpPr>
          <p:spPr>
            <a:xfrm rot="11539924">
              <a:off x="2475700" y="323642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119A0C-B2B8-4B6D-A353-BF6F4BF16230}"/>
                </a:ext>
              </a:extLst>
            </p:cNvPr>
            <p:cNvSpPr txBox="1"/>
            <p:nvPr/>
          </p:nvSpPr>
          <p:spPr>
            <a:xfrm rot="12217304">
              <a:off x="2555400" y="2921424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6F974-0DC1-487B-948A-9B094CECEAC0}"/>
                </a:ext>
              </a:extLst>
            </p:cNvPr>
            <p:cNvSpPr txBox="1"/>
            <p:nvPr/>
          </p:nvSpPr>
          <p:spPr>
            <a:xfrm rot="12878863">
              <a:off x="2754244" y="2668756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F87817-CA86-4B26-8332-023DD750ADAD}"/>
                </a:ext>
              </a:extLst>
            </p:cNvPr>
            <p:cNvSpPr txBox="1"/>
            <p:nvPr/>
          </p:nvSpPr>
          <p:spPr>
            <a:xfrm rot="13423944">
              <a:off x="2950394" y="244079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947396-C87F-4667-9F1D-5251F2548D2A}"/>
                </a:ext>
              </a:extLst>
            </p:cNvPr>
            <p:cNvSpPr txBox="1"/>
            <p:nvPr/>
          </p:nvSpPr>
          <p:spPr>
            <a:xfrm rot="14455027">
              <a:off x="3218659" y="227244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ED82B4-99DA-4F8E-A6B4-12B6EF7A2F4C}"/>
                </a:ext>
              </a:extLst>
            </p:cNvPr>
            <p:cNvSpPr txBox="1"/>
            <p:nvPr/>
          </p:nvSpPr>
          <p:spPr>
            <a:xfrm rot="14830393">
              <a:off x="3497442" y="215494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632182-5BE8-4AFD-8E04-15F4E8A82C8B}"/>
                </a:ext>
              </a:extLst>
            </p:cNvPr>
            <p:cNvSpPr txBox="1"/>
            <p:nvPr/>
          </p:nvSpPr>
          <p:spPr>
            <a:xfrm rot="15693974">
              <a:off x="3783112" y="2098907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808DCD5-C2E2-46D1-8198-7971389ABF63}"/>
                </a:ext>
              </a:extLst>
            </p:cNvPr>
            <p:cNvSpPr txBox="1"/>
            <p:nvPr/>
          </p:nvSpPr>
          <p:spPr>
            <a:xfrm rot="16743352">
              <a:off x="4139730" y="2083291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C8AB2B-C534-499B-94C7-3677B1E98A65}"/>
                </a:ext>
              </a:extLst>
            </p:cNvPr>
            <p:cNvSpPr txBox="1"/>
            <p:nvPr/>
          </p:nvSpPr>
          <p:spPr>
            <a:xfrm rot="17422641">
              <a:off x="4420416" y="215440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B068A8F-EBE6-4DC4-99E1-85600E22C455}"/>
                </a:ext>
              </a:extLst>
            </p:cNvPr>
            <p:cNvSpPr txBox="1"/>
            <p:nvPr/>
          </p:nvSpPr>
          <p:spPr>
            <a:xfrm rot="17972616">
              <a:off x="4700980" y="2313730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</p:grpSp>
      <p:sp>
        <p:nvSpPr>
          <p:cNvPr id="68" name="AutoShape 5">
            <a:extLst>
              <a:ext uri="{FF2B5EF4-FFF2-40B4-BE49-F238E27FC236}">
                <a16:creationId xmlns:a16="http://schemas.microsoft.com/office/drawing/2014/main" id="{98D8773A-B78B-45E0-AACA-9E3C2E29985F}"/>
              </a:ext>
            </a:extLst>
          </p:cNvPr>
          <p:cNvSpPr>
            <a:spLocks noChangeArrowheads="1"/>
          </p:cNvSpPr>
          <p:nvPr/>
        </p:nvSpPr>
        <p:spPr bwMode="auto">
          <a:xfrm rot="11289578">
            <a:off x="5884000" y="40195"/>
            <a:ext cx="533945" cy="124305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873A680F-4608-49E7-8A6E-5628FBAA27C6}"/>
              </a:ext>
            </a:extLst>
          </p:cNvPr>
          <p:cNvSpPr/>
          <p:nvPr/>
        </p:nvSpPr>
        <p:spPr>
          <a:xfrm>
            <a:off x="5220325" y="2711366"/>
            <a:ext cx="1274502" cy="1246584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1032">
            <a:hlinkClick r:id="rId5" action="ppaction://hlinksldjump"/>
            <a:extLst>
              <a:ext uri="{FF2B5EF4-FFF2-40B4-BE49-F238E27FC236}">
                <a16:creationId xmlns:a16="http://schemas.microsoft.com/office/drawing/2014/main" id="{C3207D53-1415-4558-8B2E-015F1AFA04E9}"/>
              </a:ext>
            </a:extLst>
          </p:cNvPr>
          <p:cNvSpPr/>
          <p:nvPr/>
        </p:nvSpPr>
        <p:spPr>
          <a:xfrm>
            <a:off x="56469" y="815119"/>
            <a:ext cx="1192228" cy="63639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0">
            <a:hlinkClick r:id="rId6" action="ppaction://hlinksldjump"/>
            <a:extLst>
              <a:ext uri="{FF2B5EF4-FFF2-40B4-BE49-F238E27FC236}">
                <a16:creationId xmlns:a16="http://schemas.microsoft.com/office/drawing/2014/main" id="{EE090255-751D-49A4-BF39-F57B93EA2EE7}"/>
              </a:ext>
            </a:extLst>
          </p:cNvPr>
          <p:cNvSpPr/>
          <p:nvPr/>
        </p:nvSpPr>
        <p:spPr>
          <a:xfrm>
            <a:off x="61584" y="3749703"/>
            <a:ext cx="1187113" cy="636396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1">
            <a:hlinkClick r:id="rId7" action="ppaction://hlinksldjump"/>
            <a:extLst>
              <a:ext uri="{FF2B5EF4-FFF2-40B4-BE49-F238E27FC236}">
                <a16:creationId xmlns:a16="http://schemas.microsoft.com/office/drawing/2014/main" id="{91A62207-4785-46B5-8B41-92FBB0225609}"/>
              </a:ext>
            </a:extLst>
          </p:cNvPr>
          <p:cNvSpPr/>
          <p:nvPr/>
        </p:nvSpPr>
        <p:spPr>
          <a:xfrm>
            <a:off x="55396" y="2755760"/>
            <a:ext cx="1203133" cy="636396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entagon 72">
            <a:hlinkClick r:id="rId8" action="ppaction://hlinksldjump"/>
            <a:extLst>
              <a:ext uri="{FF2B5EF4-FFF2-40B4-BE49-F238E27FC236}">
                <a16:creationId xmlns:a16="http://schemas.microsoft.com/office/drawing/2014/main" id="{A0998B69-2691-49D0-9741-AE1C08582274}"/>
              </a:ext>
            </a:extLst>
          </p:cNvPr>
          <p:cNvSpPr/>
          <p:nvPr/>
        </p:nvSpPr>
        <p:spPr>
          <a:xfrm>
            <a:off x="59199" y="1766001"/>
            <a:ext cx="1180238" cy="63639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3D9CC0E-7BB5-45D2-8281-56DE8F158135}"/>
              </a:ext>
            </a:extLst>
          </p:cNvPr>
          <p:cNvSpPr txBox="1"/>
          <p:nvPr/>
        </p:nvSpPr>
        <p:spPr>
          <a:xfrm>
            <a:off x="338389" y="815119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6" name="TextBox 75">
            <a:hlinkClick r:id="rId8" action="ppaction://hlinksldjump"/>
            <a:extLst>
              <a:ext uri="{FF2B5EF4-FFF2-40B4-BE49-F238E27FC236}">
                <a16:creationId xmlns:a16="http://schemas.microsoft.com/office/drawing/2014/main" id="{6D33F072-F7ED-4795-84B3-B89D629CF847}"/>
              </a:ext>
            </a:extLst>
          </p:cNvPr>
          <p:cNvSpPr txBox="1"/>
          <p:nvPr/>
        </p:nvSpPr>
        <p:spPr>
          <a:xfrm>
            <a:off x="341865" y="3775513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4D1F365-F8C2-41ED-AC95-CF5DE116A065}"/>
              </a:ext>
            </a:extLst>
          </p:cNvPr>
          <p:cNvSpPr txBox="1"/>
          <p:nvPr/>
        </p:nvSpPr>
        <p:spPr>
          <a:xfrm>
            <a:off x="389419" y="2766646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8" name="TextBox 77">
            <a:hlinkClick r:id="rId9" action="ppaction://hlinksldjump"/>
            <a:extLst>
              <a:ext uri="{FF2B5EF4-FFF2-40B4-BE49-F238E27FC236}">
                <a16:creationId xmlns:a16="http://schemas.microsoft.com/office/drawing/2014/main" id="{723F76E8-765C-4FC7-B9CA-9E0D4ADC3142}"/>
              </a:ext>
            </a:extLst>
          </p:cNvPr>
          <p:cNvSpPr txBox="1"/>
          <p:nvPr/>
        </p:nvSpPr>
        <p:spPr>
          <a:xfrm>
            <a:off x="338389" y="1771173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DDA3258-76C7-4603-A235-4E9B0245B148}"/>
              </a:ext>
            </a:extLst>
          </p:cNvPr>
          <p:cNvSpPr txBox="1"/>
          <p:nvPr/>
        </p:nvSpPr>
        <p:spPr>
          <a:xfrm>
            <a:off x="9597882" y="1538220"/>
            <a:ext cx="2443333" cy="4524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Trò chơi: Vòng quay kỳ diệu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0" name="Rounded Rectangle 73">
            <a:hlinkClick r:id="rId10" action="ppaction://hlinksldjump"/>
            <a:extLst>
              <a:ext uri="{FF2B5EF4-FFF2-40B4-BE49-F238E27FC236}">
                <a16:creationId xmlns:a16="http://schemas.microsoft.com/office/drawing/2014/main" id="{F9E15AF6-CEF8-4D52-867F-6EAED0C3631E}"/>
              </a:ext>
            </a:extLst>
          </p:cNvPr>
          <p:cNvSpPr/>
          <p:nvPr/>
        </p:nvSpPr>
        <p:spPr>
          <a:xfrm>
            <a:off x="10019072" y="455829"/>
            <a:ext cx="2129179" cy="5924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7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4036F385-070B-45ED-B14F-DB02FC8324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210.54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75523" y="774449"/>
            <a:ext cx="711927" cy="6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9268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79" grpId="0" animBg="1"/>
    </p:bldLst>
  </p:timing>
  <p:extLst>
    <p:ext uri="{6950BFC3-D8DA-4A85-94F7-54DA5524770B}">
      <p188:commentRel xmlns:p188="http://schemas.microsoft.com/office/powerpoint/2018/8/main" xmlns="" r:id="rId1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3EBAF1FE-F47E-4FAF-9EC2-BCA78D5B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44" y="4463143"/>
            <a:ext cx="1933575" cy="2394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F5FE22-2BB2-43E1-8E2E-E8365FFEF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66" r="47424"/>
          <a:stretch/>
        </p:blipFill>
        <p:spPr>
          <a:xfrm>
            <a:off x="1657143" y="468086"/>
            <a:ext cx="8521001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2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65107BD4-2B03-4524-B26C-0B154F6136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4495800"/>
            <a:ext cx="2035402" cy="243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DE8A45-D2AE-487A-A43F-9988E46CC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92" t="14230" b="960"/>
          <a:stretch/>
        </p:blipFill>
        <p:spPr>
          <a:xfrm>
            <a:off x="2461846" y="424542"/>
            <a:ext cx="7924800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5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54ABE392-6453-42E5-9DDF-7E1CFABF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629" y="4484914"/>
            <a:ext cx="2122713" cy="2327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072AAB-C6D8-43E1-8ACC-0224D36E1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38"/>
          <a:stretch/>
        </p:blipFill>
        <p:spPr>
          <a:xfrm>
            <a:off x="2250831" y="425558"/>
            <a:ext cx="7666056" cy="62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987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C751D07-93CC-4D2A-83FA-55B976C401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" y="4419599"/>
            <a:ext cx="1926770" cy="2394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7F2E8-FE4A-4BC1-9E94-D48A51253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2"/>
          <a:stretch/>
        </p:blipFill>
        <p:spPr>
          <a:xfrm>
            <a:off x="2383135" y="469101"/>
            <a:ext cx="7956620" cy="63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47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FC473-5FCA-4D0D-B366-FD954C070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27"/>
          <a:stretch/>
        </p:blipFill>
        <p:spPr>
          <a:xfrm>
            <a:off x="0" y="432618"/>
            <a:ext cx="12192000" cy="64253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CA9081-D791-4530-92CA-FF371A44A35B}"/>
              </a:ext>
            </a:extLst>
          </p:cNvPr>
          <p:cNvSpPr/>
          <p:nvPr/>
        </p:nvSpPr>
        <p:spPr>
          <a:xfrm>
            <a:off x="2317072" y="1773314"/>
            <a:ext cx="7102136" cy="331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8197">
            <a:extLst>
              <a:ext uri="{FF2B5EF4-FFF2-40B4-BE49-F238E27FC236}">
                <a16:creationId xmlns:a16="http://schemas.microsoft.com/office/drawing/2014/main" id="{8C3F08B8-E098-4C70-9A57-6E588DEF96CD}"/>
              </a:ext>
            </a:extLst>
          </p:cNvPr>
          <p:cNvSpPr txBox="1"/>
          <p:nvPr/>
        </p:nvSpPr>
        <p:spPr>
          <a:xfrm>
            <a:off x="1532671" y="2068148"/>
            <a:ext cx="5754567" cy="89799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Chủ điểm: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文本框 8197">
            <a:extLst>
              <a:ext uri="{FF2B5EF4-FFF2-40B4-BE49-F238E27FC236}">
                <a16:creationId xmlns:a16="http://schemas.microsoft.com/office/drawing/2014/main" id="{8956FFA9-98E2-4DAB-B77A-5BF3B6CBF838}"/>
              </a:ext>
            </a:extLst>
          </p:cNvPr>
          <p:cNvSpPr txBox="1"/>
          <p:nvPr/>
        </p:nvSpPr>
        <p:spPr>
          <a:xfrm>
            <a:off x="4404654" y="3134467"/>
            <a:ext cx="5754567" cy="129810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GIA ĐÌNH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9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ội thi vẽ tranh theo chủ đề “Vui trung thu” 2017&quot; - Tranh vẽ số">
            <a:extLst>
              <a:ext uri="{FF2B5EF4-FFF2-40B4-BE49-F238E27FC236}">
                <a16:creationId xmlns:a16="http://schemas.microsoft.com/office/drawing/2014/main" id="{2C5DF976-AED3-4790-8FC7-F6BFAA17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925"/>
            <a:ext cx="12192000" cy="642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561</Words>
  <Application>Microsoft Office PowerPoint</Application>
  <PresentationFormat>Widescreen</PresentationFormat>
  <Paragraphs>157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SimSun</vt:lpstr>
      <vt:lpstr>VNI-Helve</vt:lpstr>
      <vt:lpstr>HP001</vt:lpstr>
      <vt:lpstr>UTM Avo</vt:lpstr>
      <vt:lpstr>等线</vt:lpstr>
      <vt:lpstr>Arial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130</cp:revision>
  <dcterms:created xsi:type="dcterms:W3CDTF">2021-11-01T08:16:43Z</dcterms:created>
  <dcterms:modified xsi:type="dcterms:W3CDTF">2023-04-09T16:20:49Z</dcterms:modified>
</cp:coreProperties>
</file>