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60" r:id="rId1"/>
  </p:sldMasterIdLst>
  <p:notesMasterIdLst>
    <p:notesMasterId r:id="rId11"/>
  </p:notesMasterIdLst>
  <p:sldIdLst>
    <p:sldId id="280" r:id="rId2"/>
    <p:sldId id="390" r:id="rId3"/>
    <p:sldId id="380" r:id="rId4"/>
    <p:sldId id="393" r:id="rId5"/>
    <p:sldId id="257" r:id="rId6"/>
    <p:sldId id="394" r:id="rId7"/>
    <p:sldId id="395" r:id="rId8"/>
    <p:sldId id="396" r:id="rId9"/>
    <p:sldId id="308" r:id="rId10"/>
  </p:sldIdLst>
  <p:sldSz cx="9144000" cy="5715000" type="screen16x10"/>
  <p:notesSz cx="6858000" cy="9144000"/>
  <p:embeddedFontLst>
    <p:embeddedFont>
      <p:font typeface="宋体" panose="02010600030101010101" pitchFamily="2" charset="-122"/>
      <p:regular r:id="rId12"/>
    </p:embeddedFont>
    <p:embeddedFont>
      <p:font typeface="Calibri" panose="020F0502020204030204" pitchFamily="34" charset="0"/>
      <p:regular r:id="rId13"/>
      <p:bold r:id="rId14"/>
      <p:italic r:id="rId15"/>
      <p:boldItalic r:id="rId16"/>
    </p:embeddedFont>
    <p:embeddedFont>
      <p:font typeface=".VnAvant" panose="020B7200000000000000" pitchFamily="34" charset="0"/>
      <p:regular r:id="rId17"/>
      <p:bold r:id="rId18"/>
      <p:italic r:id="rId19"/>
      <p:boldItalic r:id="rId20"/>
    </p:embeddedFont>
    <p:embeddedFont>
      <p:font typeface="Tahoma" panose="020B0604030504040204" pitchFamily="34" charset="0"/>
      <p:regular r:id="rId21"/>
      <p:bold r:id="rId22"/>
    </p:embeddedFont>
  </p:embeddedFontLst>
  <p:defaultTextStyle>
    <a:defPPr>
      <a:defRPr lang="zh-CN"/>
    </a:defPPr>
    <a:lvl1pPr marL="0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1pPr>
    <a:lvl2pPr marL="356616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2pPr>
    <a:lvl3pPr marL="713232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3pPr>
    <a:lvl4pPr marL="1069848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4pPr>
    <a:lvl5pPr marL="1426464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5pPr>
    <a:lvl6pPr marL="1783080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6pPr>
    <a:lvl7pPr marL="2139696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7pPr>
    <a:lvl8pPr marL="2496312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8pPr>
    <a:lvl9pPr marL="2852928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80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00"/>
    <a:srgbClr val="0000CC"/>
    <a:srgbClr val="0066CC"/>
    <a:srgbClr val="FF66FF"/>
    <a:srgbClr val="FFFF99"/>
    <a:srgbClr val="FFCCFF"/>
    <a:srgbClr val="99FFCC"/>
    <a:srgbClr val="00CCFF"/>
    <a:srgbClr val="33CCCC"/>
    <a:srgbClr val="33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471" autoAdjust="0"/>
    <p:restoredTop sz="88434" autoAdjust="0"/>
  </p:normalViewPr>
  <p:slideViewPr>
    <p:cSldViewPr snapToGrid="0">
      <p:cViewPr varScale="1">
        <p:scale>
          <a:sx n="73" d="100"/>
          <a:sy n="73" d="100"/>
        </p:scale>
        <p:origin x="1236" y="40"/>
      </p:cViewPr>
      <p:guideLst>
        <p:guide orient="horz" pos="180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2.fntdata"/><Relationship Id="rId18" Type="http://schemas.openxmlformats.org/officeDocument/2006/relationships/font" Target="fonts/font7.fntdata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font" Target="fonts/font10.fntdata"/><Relationship Id="rId7" Type="http://schemas.openxmlformats.org/officeDocument/2006/relationships/slide" Target="slides/slide6.xml"/><Relationship Id="rId12" Type="http://schemas.openxmlformats.org/officeDocument/2006/relationships/font" Target="fonts/font1.fntdata"/><Relationship Id="rId17" Type="http://schemas.openxmlformats.org/officeDocument/2006/relationships/font" Target="fonts/font6.fntdata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font" Target="fonts/font5.fntdata"/><Relationship Id="rId20" Type="http://schemas.openxmlformats.org/officeDocument/2006/relationships/font" Target="fonts/font9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font" Target="fonts/font4.fntdata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font" Target="fonts/font8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3.fntdata"/><Relationship Id="rId22" Type="http://schemas.openxmlformats.org/officeDocument/2006/relationships/font" Target="fonts/font11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2DE801A-F56B-45FC-B0DC-1EE2DA503A42}" type="datetimeFigureOut">
              <a:rPr lang="en-US" smtClean="0"/>
              <a:t>3/27/2023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685800"/>
            <a:ext cx="54864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4C7AB53-3DFA-466F-8832-707AB88F9F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98572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C7AB53-3DFA-466F-8832-707AB88F9FF1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91114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775355"/>
            <a:ext cx="7772400" cy="122502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238500"/>
            <a:ext cx="6400800" cy="14605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566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7132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6984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4264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830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13969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9631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85292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2023/3/27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726748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2023/3/27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00972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28866"/>
            <a:ext cx="2057400" cy="4876271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28866"/>
            <a:ext cx="6019800" cy="487627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2023/3/27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2969582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865"/>
            <a:ext cx="8229600" cy="9525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333500"/>
            <a:ext cx="4038600" cy="377163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333501"/>
            <a:ext cx="4038600" cy="182165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282158"/>
            <a:ext cx="4038600" cy="182297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457200" y="5204354"/>
            <a:ext cx="2133600" cy="396875"/>
          </a:xfrm>
        </p:spPr>
        <p:txBody>
          <a:bodyPr/>
          <a:lstStyle>
            <a:lvl1pPr>
              <a:defRPr/>
            </a:lvl1pPr>
          </a:lstStyle>
          <a:p>
            <a:endParaRPr lang="vi-VN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3124200" y="5204354"/>
            <a:ext cx="2895600" cy="396875"/>
          </a:xfrm>
        </p:spPr>
        <p:txBody>
          <a:bodyPr/>
          <a:lstStyle>
            <a:lvl1pPr>
              <a:defRPr/>
            </a:lvl1pPr>
          </a:lstStyle>
          <a:p>
            <a:endParaRPr lang="vi-VN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6553200" y="5204354"/>
            <a:ext cx="2133600" cy="396875"/>
          </a:xfrm>
        </p:spPr>
        <p:txBody>
          <a:bodyPr/>
          <a:lstStyle>
            <a:lvl1pPr>
              <a:defRPr/>
            </a:lvl1pPr>
          </a:lstStyle>
          <a:p>
            <a:fld id="{C91BDDEE-AC63-44B8-94EC-FCB0EBBC2A3F}" type="slidenum">
              <a:rPr lang="vi-VN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791787360"/>
      </p:ext>
    </p:extLst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2023/3/27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813435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672418"/>
            <a:ext cx="7772400" cy="1135063"/>
          </a:xfrm>
        </p:spPr>
        <p:txBody>
          <a:bodyPr anchor="t"/>
          <a:lstStyle>
            <a:lvl1pPr algn="l">
              <a:defRPr sz="31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422261"/>
            <a:ext cx="7772400" cy="1250156"/>
          </a:xfrm>
        </p:spPr>
        <p:txBody>
          <a:bodyPr anchor="b"/>
          <a:lstStyle>
            <a:lvl1pPr marL="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1pPr>
            <a:lvl2pPr marL="35661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2pPr>
            <a:lvl3pPr marL="713232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69848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4pPr>
            <a:lvl5pPr marL="1426464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5pPr>
            <a:lvl6pPr marL="1783080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6pPr>
            <a:lvl7pPr marL="2139696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7pPr>
            <a:lvl8pPr marL="2496312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8pPr>
            <a:lvl9pPr marL="2852928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2023/3/27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933315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333501"/>
            <a:ext cx="4038600" cy="3771636"/>
          </a:xfrm>
        </p:spPr>
        <p:txBody>
          <a:bodyPr/>
          <a:lstStyle>
            <a:lvl1pPr>
              <a:defRPr sz="2200"/>
            </a:lvl1pPr>
            <a:lvl2pPr>
              <a:defRPr sz="19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33501"/>
            <a:ext cx="4038600" cy="3771636"/>
          </a:xfrm>
        </p:spPr>
        <p:txBody>
          <a:bodyPr/>
          <a:lstStyle>
            <a:lvl1pPr>
              <a:defRPr sz="2200"/>
            </a:lvl1pPr>
            <a:lvl2pPr>
              <a:defRPr sz="19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2023/3/27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47888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79261"/>
            <a:ext cx="4040188" cy="533135"/>
          </a:xfrm>
        </p:spPr>
        <p:txBody>
          <a:bodyPr anchor="b"/>
          <a:lstStyle>
            <a:lvl1pPr marL="0" indent="0">
              <a:buNone/>
              <a:defRPr sz="1900" b="1"/>
            </a:lvl1pPr>
            <a:lvl2pPr marL="356616" indent="0">
              <a:buNone/>
              <a:defRPr sz="1600" b="1"/>
            </a:lvl2pPr>
            <a:lvl3pPr marL="713232" indent="0">
              <a:buNone/>
              <a:defRPr sz="1400" b="1"/>
            </a:lvl3pPr>
            <a:lvl4pPr marL="1069848" indent="0">
              <a:buNone/>
              <a:defRPr sz="1200" b="1"/>
            </a:lvl4pPr>
            <a:lvl5pPr marL="1426464" indent="0">
              <a:buNone/>
              <a:defRPr sz="1200" b="1"/>
            </a:lvl5pPr>
            <a:lvl6pPr marL="1783080" indent="0">
              <a:buNone/>
              <a:defRPr sz="1200" b="1"/>
            </a:lvl6pPr>
            <a:lvl7pPr marL="2139696" indent="0">
              <a:buNone/>
              <a:defRPr sz="1200" b="1"/>
            </a:lvl7pPr>
            <a:lvl8pPr marL="2496312" indent="0">
              <a:buNone/>
              <a:defRPr sz="1200" b="1"/>
            </a:lvl8pPr>
            <a:lvl9pPr marL="2852928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812396"/>
            <a:ext cx="4040188" cy="3292740"/>
          </a:xfrm>
        </p:spPr>
        <p:txBody>
          <a:bodyPr/>
          <a:lstStyle>
            <a:lvl1pPr>
              <a:defRPr sz="19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279261"/>
            <a:ext cx="4041775" cy="533135"/>
          </a:xfrm>
        </p:spPr>
        <p:txBody>
          <a:bodyPr anchor="b"/>
          <a:lstStyle>
            <a:lvl1pPr marL="0" indent="0">
              <a:buNone/>
              <a:defRPr sz="1900" b="1"/>
            </a:lvl1pPr>
            <a:lvl2pPr marL="356616" indent="0">
              <a:buNone/>
              <a:defRPr sz="1600" b="1"/>
            </a:lvl2pPr>
            <a:lvl3pPr marL="713232" indent="0">
              <a:buNone/>
              <a:defRPr sz="1400" b="1"/>
            </a:lvl3pPr>
            <a:lvl4pPr marL="1069848" indent="0">
              <a:buNone/>
              <a:defRPr sz="1200" b="1"/>
            </a:lvl4pPr>
            <a:lvl5pPr marL="1426464" indent="0">
              <a:buNone/>
              <a:defRPr sz="1200" b="1"/>
            </a:lvl5pPr>
            <a:lvl6pPr marL="1783080" indent="0">
              <a:buNone/>
              <a:defRPr sz="1200" b="1"/>
            </a:lvl6pPr>
            <a:lvl7pPr marL="2139696" indent="0">
              <a:buNone/>
              <a:defRPr sz="1200" b="1"/>
            </a:lvl7pPr>
            <a:lvl8pPr marL="2496312" indent="0">
              <a:buNone/>
              <a:defRPr sz="1200" b="1"/>
            </a:lvl8pPr>
            <a:lvl9pPr marL="2852928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812396"/>
            <a:ext cx="4041775" cy="3292740"/>
          </a:xfrm>
        </p:spPr>
        <p:txBody>
          <a:bodyPr/>
          <a:lstStyle>
            <a:lvl1pPr>
              <a:defRPr sz="19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2023/3/27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385891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2023/3/27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593450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2023/3/27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643113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27542"/>
            <a:ext cx="3008313" cy="968375"/>
          </a:xfrm>
        </p:spPr>
        <p:txBody>
          <a:bodyPr anchor="b"/>
          <a:lstStyle>
            <a:lvl1pPr algn="l">
              <a:defRPr sz="16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27543"/>
            <a:ext cx="5111750" cy="4877594"/>
          </a:xfrm>
        </p:spPr>
        <p:txBody>
          <a:bodyPr/>
          <a:lstStyle>
            <a:lvl1pPr>
              <a:defRPr sz="2500"/>
            </a:lvl1pPr>
            <a:lvl2pPr>
              <a:defRPr sz="2200"/>
            </a:lvl2pPr>
            <a:lvl3pPr>
              <a:defRPr sz="19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195918"/>
            <a:ext cx="3008313" cy="3909219"/>
          </a:xfrm>
        </p:spPr>
        <p:txBody>
          <a:bodyPr/>
          <a:lstStyle>
            <a:lvl1pPr marL="0" indent="0">
              <a:buNone/>
              <a:defRPr sz="1100"/>
            </a:lvl1pPr>
            <a:lvl2pPr marL="356616" indent="0">
              <a:buNone/>
              <a:defRPr sz="900"/>
            </a:lvl2pPr>
            <a:lvl3pPr marL="713232" indent="0">
              <a:buNone/>
              <a:defRPr sz="800"/>
            </a:lvl3pPr>
            <a:lvl4pPr marL="1069848" indent="0">
              <a:buNone/>
              <a:defRPr sz="700"/>
            </a:lvl4pPr>
            <a:lvl5pPr marL="1426464" indent="0">
              <a:buNone/>
              <a:defRPr sz="700"/>
            </a:lvl5pPr>
            <a:lvl6pPr marL="1783080" indent="0">
              <a:buNone/>
              <a:defRPr sz="700"/>
            </a:lvl6pPr>
            <a:lvl7pPr marL="2139696" indent="0">
              <a:buNone/>
              <a:defRPr sz="700"/>
            </a:lvl7pPr>
            <a:lvl8pPr marL="2496312" indent="0">
              <a:buNone/>
              <a:defRPr sz="700"/>
            </a:lvl8pPr>
            <a:lvl9pPr marL="2852928" indent="0">
              <a:buNone/>
              <a:defRPr sz="7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2023/3/27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44951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000500"/>
            <a:ext cx="5486400" cy="472282"/>
          </a:xfrm>
        </p:spPr>
        <p:txBody>
          <a:bodyPr anchor="b"/>
          <a:lstStyle>
            <a:lvl1pPr algn="l">
              <a:defRPr sz="16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510646"/>
            <a:ext cx="5486400" cy="3429000"/>
          </a:xfrm>
        </p:spPr>
        <p:txBody>
          <a:bodyPr/>
          <a:lstStyle>
            <a:lvl1pPr marL="0" indent="0">
              <a:buNone/>
              <a:defRPr sz="2500"/>
            </a:lvl1pPr>
            <a:lvl2pPr marL="356616" indent="0">
              <a:buNone/>
              <a:defRPr sz="2200"/>
            </a:lvl2pPr>
            <a:lvl3pPr marL="713232" indent="0">
              <a:buNone/>
              <a:defRPr sz="1900"/>
            </a:lvl3pPr>
            <a:lvl4pPr marL="1069848" indent="0">
              <a:buNone/>
              <a:defRPr sz="1600"/>
            </a:lvl4pPr>
            <a:lvl5pPr marL="1426464" indent="0">
              <a:buNone/>
              <a:defRPr sz="1600"/>
            </a:lvl5pPr>
            <a:lvl6pPr marL="1783080" indent="0">
              <a:buNone/>
              <a:defRPr sz="1600"/>
            </a:lvl6pPr>
            <a:lvl7pPr marL="2139696" indent="0">
              <a:buNone/>
              <a:defRPr sz="1600"/>
            </a:lvl7pPr>
            <a:lvl8pPr marL="2496312" indent="0">
              <a:buNone/>
              <a:defRPr sz="1600"/>
            </a:lvl8pPr>
            <a:lvl9pPr marL="2852928" indent="0">
              <a:buNone/>
              <a:defRPr sz="16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472782"/>
            <a:ext cx="5486400" cy="670718"/>
          </a:xfrm>
        </p:spPr>
        <p:txBody>
          <a:bodyPr/>
          <a:lstStyle>
            <a:lvl1pPr marL="0" indent="0">
              <a:buNone/>
              <a:defRPr sz="1100"/>
            </a:lvl1pPr>
            <a:lvl2pPr marL="356616" indent="0">
              <a:buNone/>
              <a:defRPr sz="900"/>
            </a:lvl2pPr>
            <a:lvl3pPr marL="713232" indent="0">
              <a:buNone/>
              <a:defRPr sz="800"/>
            </a:lvl3pPr>
            <a:lvl4pPr marL="1069848" indent="0">
              <a:buNone/>
              <a:defRPr sz="700"/>
            </a:lvl4pPr>
            <a:lvl5pPr marL="1426464" indent="0">
              <a:buNone/>
              <a:defRPr sz="700"/>
            </a:lvl5pPr>
            <a:lvl6pPr marL="1783080" indent="0">
              <a:buNone/>
              <a:defRPr sz="700"/>
            </a:lvl6pPr>
            <a:lvl7pPr marL="2139696" indent="0">
              <a:buNone/>
              <a:defRPr sz="700"/>
            </a:lvl7pPr>
            <a:lvl8pPr marL="2496312" indent="0">
              <a:buNone/>
              <a:defRPr sz="700"/>
            </a:lvl8pPr>
            <a:lvl9pPr marL="2852928" indent="0">
              <a:buNone/>
              <a:defRPr sz="7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2023/3/27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5261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28865"/>
            <a:ext cx="8229600" cy="952500"/>
          </a:xfrm>
          <a:prstGeom prst="rect">
            <a:avLst/>
          </a:prstGeom>
        </p:spPr>
        <p:txBody>
          <a:bodyPr vert="horz" lIns="71323" tIns="35662" rIns="71323" bIns="35662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33501"/>
            <a:ext cx="8229600" cy="3771636"/>
          </a:xfrm>
          <a:prstGeom prst="rect">
            <a:avLst/>
          </a:prstGeom>
        </p:spPr>
        <p:txBody>
          <a:bodyPr vert="horz" lIns="71323" tIns="35662" rIns="71323" bIns="35662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5296960"/>
            <a:ext cx="2133600" cy="304271"/>
          </a:xfrm>
          <a:prstGeom prst="rect">
            <a:avLst/>
          </a:prstGeom>
        </p:spPr>
        <p:txBody>
          <a:bodyPr vert="horz" lIns="71323" tIns="35662" rIns="71323" bIns="35662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9C64D2-274B-45A3-8200-54197C530B48}" type="datetimeFigureOut">
              <a:rPr lang="zh-CN" altLang="en-US" smtClean="0"/>
              <a:pPr/>
              <a:t>2023/3/27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5296960"/>
            <a:ext cx="2895600" cy="304271"/>
          </a:xfrm>
          <a:prstGeom prst="rect">
            <a:avLst/>
          </a:prstGeom>
        </p:spPr>
        <p:txBody>
          <a:bodyPr vert="horz" lIns="71323" tIns="35662" rIns="71323" bIns="35662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5296960"/>
            <a:ext cx="2133600" cy="304271"/>
          </a:xfrm>
          <a:prstGeom prst="rect">
            <a:avLst/>
          </a:prstGeom>
        </p:spPr>
        <p:txBody>
          <a:bodyPr vert="horz" lIns="71323" tIns="35662" rIns="71323" bIns="35662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741373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ransition spd="slow">
    <p:fade/>
  </p:transition>
  <p:txStyles>
    <p:titleStyle>
      <a:lvl1pPr algn="ctr" defTabSz="713232" rtl="0" eaLnBrk="1" latinLnBrk="0" hangingPunct="1">
        <a:spcBef>
          <a:spcPct val="0"/>
        </a:spcBef>
        <a:buNone/>
        <a:defRPr sz="3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67462" indent="-267462" algn="l" defTabSz="713232" rtl="0" eaLnBrk="1" latinLnBrk="0" hangingPunct="1">
        <a:spcBef>
          <a:spcPct val="20000"/>
        </a:spcBef>
        <a:buFont typeface="Arial" pitchFamily="34" charset="0"/>
        <a:buChar char="•"/>
        <a:defRPr sz="2500" kern="1200">
          <a:solidFill>
            <a:schemeClr val="tx1"/>
          </a:solidFill>
          <a:latin typeface="+mn-lt"/>
          <a:ea typeface="+mn-ea"/>
          <a:cs typeface="+mn-cs"/>
        </a:defRPr>
      </a:lvl1pPr>
      <a:lvl2pPr marL="579501" indent="-222885" algn="l" defTabSz="713232" rtl="0" eaLnBrk="1" latinLnBrk="0" hangingPunct="1">
        <a:spcBef>
          <a:spcPct val="20000"/>
        </a:spcBef>
        <a:buFont typeface="Arial" pitchFamily="34" charset="0"/>
        <a:buChar char="–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891540" indent="-178308" algn="l" defTabSz="713232" rtl="0" eaLnBrk="1" latinLnBrk="0" hangingPunct="1">
        <a:spcBef>
          <a:spcPct val="20000"/>
        </a:spcBef>
        <a:buFont typeface="Arial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248156" indent="-178308" algn="l" defTabSz="713232" rtl="0" eaLnBrk="1" latinLnBrk="0" hangingPunct="1">
        <a:spcBef>
          <a:spcPct val="20000"/>
        </a:spcBef>
        <a:buFont typeface="Arial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604772" indent="-178308" algn="l" defTabSz="713232" rtl="0" eaLnBrk="1" latinLnBrk="0" hangingPunct="1">
        <a:spcBef>
          <a:spcPct val="20000"/>
        </a:spcBef>
        <a:buFont typeface="Arial" pitchFamily="34" charset="0"/>
        <a:buChar char="»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961388" indent="-178308" algn="l" defTabSz="713232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318004" indent="-178308" algn="l" defTabSz="713232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674620" indent="-178308" algn="l" defTabSz="713232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031236" indent="-178308" algn="l" defTabSz="713232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56616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713232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69848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426464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83080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139696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496312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852928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wmf"/><Relationship Id="rId7" Type="http://schemas.openxmlformats.org/officeDocument/2006/relationships/image" Target="../media/image6.gif"/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.gif"/><Relationship Id="rId5" Type="http://schemas.openxmlformats.org/officeDocument/2006/relationships/image" Target="../media/image4.wmf"/><Relationship Id="rId4" Type="http://schemas.openxmlformats.org/officeDocument/2006/relationships/image" Target="../media/image3.w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gif"/><Relationship Id="rId2" Type="http://schemas.openxmlformats.org/officeDocument/2006/relationships/image" Target="../media/image17.gi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AutoShape 2"/>
          <p:cNvSpPr>
            <a:spLocks noChangeArrowheads="1"/>
          </p:cNvSpPr>
          <p:nvPr/>
        </p:nvSpPr>
        <p:spPr bwMode="auto">
          <a:xfrm>
            <a:off x="7667625" y="4226719"/>
            <a:ext cx="990600" cy="88900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36" tIns="45718" rIns="91436" bIns="45718" anchor="ctr"/>
          <a:lstStyle/>
          <a:p>
            <a:endParaRPr lang="en-US"/>
          </a:p>
        </p:txBody>
      </p:sp>
      <p:pic>
        <p:nvPicPr>
          <p:cNvPr id="68619" name="Picture 11" descr="GEOMTRY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153400" y="3746500"/>
            <a:ext cx="762000" cy="16510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68620" name="Rectangle 12"/>
          <p:cNvSpPr>
            <a:spLocks noChangeArrowheads="1"/>
          </p:cNvSpPr>
          <p:nvPr/>
        </p:nvSpPr>
        <p:spPr bwMode="auto">
          <a:xfrm>
            <a:off x="0" y="0"/>
            <a:ext cx="9144000" cy="889000"/>
          </a:xfrm>
          <a:prstGeom prst="rect">
            <a:avLst/>
          </a:prstGeom>
          <a:solidFill>
            <a:srgbClr val="00CCFF"/>
          </a:solidFill>
          <a:ln>
            <a:noFill/>
          </a:ln>
          <a:effectLst/>
        </p:spPr>
        <p:txBody>
          <a:bodyPr wrap="none" lIns="91436" tIns="45718" rIns="91436" bIns="45718" anchor="ctr"/>
          <a:lstStyle/>
          <a:p>
            <a:endParaRPr lang="en-US"/>
          </a:p>
        </p:txBody>
      </p:sp>
      <p:pic>
        <p:nvPicPr>
          <p:cNvPr id="68630" name="Picture 22" descr="POINSET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1283" y="4352144"/>
            <a:ext cx="1622717" cy="1238502"/>
          </a:xfrm>
          <a:prstGeom prst="rect">
            <a:avLst/>
          </a:prstGeom>
          <a:noFill/>
          <a:effectLst>
            <a:outerShdw dist="107763" dir="135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8632" name="Picture 24" descr="POINSET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7000"/>
            <a:ext cx="1524000" cy="952500"/>
          </a:xfrm>
          <a:prstGeom prst="rect">
            <a:avLst/>
          </a:prstGeom>
          <a:noFill/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8649" name="Picture 41" descr="Books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88933" y="161396"/>
            <a:ext cx="1295400" cy="664104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00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FFFF99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8650" name="Picture 42" descr="bluline[1]"/>
          <p:cNvPicPr>
            <a:picLocks noChangeAspect="1" noChangeArrowheads="1"/>
          </p:cNvPicPr>
          <p:nvPr/>
        </p:nvPicPr>
        <p:blipFill>
          <a:blip r:embed="rId6">
            <a:grayscl/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651500"/>
            <a:ext cx="9144000" cy="6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8654" name="Picture 46" descr="bluline[1]"/>
          <p:cNvPicPr>
            <a:picLocks noChangeAspect="1" noChangeArrowheads="1"/>
          </p:cNvPicPr>
          <p:nvPr/>
        </p:nvPicPr>
        <p:blipFill>
          <a:blip r:embed="rId6">
            <a:grayscl/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8700" name="Picture 92" descr="Dove-02-june[1]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3800" y="3619500"/>
            <a:ext cx="1219200" cy="6813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8703" name="Picture 95" descr="Dove-02-june[1]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41220"/>
            <a:ext cx="1219200" cy="6813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8706" name="Text Box 98"/>
          <p:cNvSpPr txBox="1">
            <a:spLocks noChangeArrowheads="1"/>
          </p:cNvSpPr>
          <p:nvPr/>
        </p:nvSpPr>
        <p:spPr bwMode="auto">
          <a:xfrm>
            <a:off x="2819402" y="254001"/>
            <a:ext cx="3368675" cy="3077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6" tIns="45718" rIns="91436" bIns="45718">
            <a:spAutoFit/>
          </a:bodyPr>
          <a:lstStyle/>
          <a:p>
            <a:endParaRPr lang="en-US"/>
          </a:p>
        </p:txBody>
      </p:sp>
      <p:sp>
        <p:nvSpPr>
          <p:cNvPr id="68707" name="Text Box 99"/>
          <p:cNvSpPr txBox="1">
            <a:spLocks noChangeArrowheads="1"/>
          </p:cNvSpPr>
          <p:nvPr/>
        </p:nvSpPr>
        <p:spPr bwMode="auto">
          <a:xfrm>
            <a:off x="854558" y="273316"/>
            <a:ext cx="7358683" cy="4001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1436" tIns="45718" rIns="91436" bIns="45718">
            <a:spAutoFit/>
          </a:bodyPr>
          <a:lstStyle/>
          <a:p>
            <a:pPr algn="ctr"/>
            <a:r>
              <a:rPr lang="en-US" sz="2000" b="1" dirty="0">
                <a:ln>
                  <a:solidFill>
                    <a:srgbClr val="33CC33"/>
                  </a:solidFill>
                </a:ln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TRƯỜNG TIỂU HỌC ÁI MỘ B</a:t>
            </a:r>
          </a:p>
        </p:txBody>
      </p:sp>
      <p:sp>
        <p:nvSpPr>
          <p:cNvPr id="68708" name="Text Box 100"/>
          <p:cNvSpPr txBox="1">
            <a:spLocks noChangeArrowheads="1"/>
          </p:cNvSpPr>
          <p:nvPr/>
        </p:nvSpPr>
        <p:spPr bwMode="auto">
          <a:xfrm>
            <a:off x="876300" y="1482574"/>
            <a:ext cx="8001000" cy="76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1436" tIns="45718" rIns="91436" bIns="45718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4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HOẠT ĐỘNG TRẢI NGHIỆM 1</a:t>
            </a:r>
            <a:endParaRPr lang="vi-VN" sz="44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94" name="Picture 13" descr="bluline[1]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876300"/>
            <a:ext cx="9144000" cy="76200"/>
          </a:xfrm>
        </p:spPr>
      </p:pic>
      <p:sp>
        <p:nvSpPr>
          <p:cNvPr id="97" name="AutoShape 18"/>
          <p:cNvSpPr>
            <a:spLocks noChangeArrowheads="1"/>
          </p:cNvSpPr>
          <p:nvPr/>
        </p:nvSpPr>
        <p:spPr bwMode="auto">
          <a:xfrm>
            <a:off x="0" y="952500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36" tIns="45718" rIns="91436" bIns="45718" anchor="ctr"/>
          <a:lstStyle/>
          <a:p>
            <a:endParaRPr lang="en-US"/>
          </a:p>
        </p:txBody>
      </p:sp>
      <p:sp>
        <p:nvSpPr>
          <p:cNvPr id="116" name="Line 44"/>
          <p:cNvSpPr>
            <a:spLocks noChangeShapeType="1"/>
          </p:cNvSpPr>
          <p:nvPr/>
        </p:nvSpPr>
        <p:spPr bwMode="auto">
          <a:xfrm>
            <a:off x="0" y="1257300"/>
            <a:ext cx="9144000" cy="0"/>
          </a:xfrm>
          <a:prstGeom prst="line">
            <a:avLst/>
          </a:prstGeom>
          <a:noFill/>
          <a:ln w="9525">
            <a:solidFill>
              <a:srgbClr val="FF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6" tIns="45718" rIns="91436" bIns="45718">
            <a:spAutoFit/>
          </a:bodyPr>
          <a:lstStyle/>
          <a:p>
            <a:endParaRPr lang="en-US"/>
          </a:p>
        </p:txBody>
      </p:sp>
      <p:sp>
        <p:nvSpPr>
          <p:cNvPr id="117" name="Line 45"/>
          <p:cNvSpPr>
            <a:spLocks noChangeShapeType="1"/>
          </p:cNvSpPr>
          <p:nvPr/>
        </p:nvSpPr>
        <p:spPr bwMode="auto">
          <a:xfrm>
            <a:off x="0" y="1304925"/>
            <a:ext cx="9144000" cy="0"/>
          </a:xfrm>
          <a:prstGeom prst="line">
            <a:avLst/>
          </a:prstGeom>
          <a:noFill/>
          <a:ln w="28575" cap="rnd">
            <a:solidFill>
              <a:srgbClr val="00FFFF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6" tIns="45718" rIns="91436" bIns="45718">
            <a:spAutoFit/>
          </a:bodyPr>
          <a:lstStyle/>
          <a:p>
            <a:endParaRPr lang="en-US"/>
          </a:p>
        </p:txBody>
      </p:sp>
      <p:sp>
        <p:nvSpPr>
          <p:cNvPr id="159" name="AutoShape 18"/>
          <p:cNvSpPr>
            <a:spLocks noChangeArrowheads="1"/>
          </p:cNvSpPr>
          <p:nvPr/>
        </p:nvSpPr>
        <p:spPr bwMode="auto">
          <a:xfrm>
            <a:off x="0" y="1030240"/>
            <a:ext cx="171450" cy="1905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178" name="Line 44"/>
          <p:cNvSpPr>
            <a:spLocks noChangeShapeType="1"/>
          </p:cNvSpPr>
          <p:nvPr/>
        </p:nvSpPr>
        <p:spPr bwMode="auto">
          <a:xfrm>
            <a:off x="0" y="1284240"/>
            <a:ext cx="6858000" cy="0"/>
          </a:xfrm>
          <a:prstGeom prst="line">
            <a:avLst/>
          </a:prstGeom>
          <a:noFill/>
          <a:ln w="9525">
            <a:solidFill>
              <a:srgbClr val="FF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179" name="Line 45"/>
          <p:cNvSpPr>
            <a:spLocks noChangeShapeType="1"/>
          </p:cNvSpPr>
          <p:nvPr/>
        </p:nvSpPr>
        <p:spPr bwMode="auto">
          <a:xfrm>
            <a:off x="0" y="1323928"/>
            <a:ext cx="6858000" cy="0"/>
          </a:xfrm>
          <a:prstGeom prst="line">
            <a:avLst/>
          </a:prstGeom>
          <a:noFill/>
          <a:ln w="28575" cap="rnd">
            <a:solidFill>
              <a:srgbClr val="00FFFF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263" name="AutoShape 3"/>
          <p:cNvSpPr>
            <a:spLocks noChangeArrowheads="1"/>
          </p:cNvSpPr>
          <p:nvPr/>
        </p:nvSpPr>
        <p:spPr bwMode="auto">
          <a:xfrm>
            <a:off x="2540253" y="5467664"/>
            <a:ext cx="171450" cy="15875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264" name="AutoShape 4"/>
          <p:cNvSpPr>
            <a:spLocks noChangeArrowheads="1"/>
          </p:cNvSpPr>
          <p:nvPr/>
        </p:nvSpPr>
        <p:spPr bwMode="auto">
          <a:xfrm>
            <a:off x="4197603" y="5467664"/>
            <a:ext cx="171450" cy="15875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265" name="AutoShape 5"/>
          <p:cNvSpPr>
            <a:spLocks noChangeArrowheads="1"/>
          </p:cNvSpPr>
          <p:nvPr/>
        </p:nvSpPr>
        <p:spPr bwMode="auto">
          <a:xfrm>
            <a:off x="3111753" y="5467664"/>
            <a:ext cx="171450" cy="15875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266" name="AutoShape 6"/>
          <p:cNvSpPr>
            <a:spLocks noChangeArrowheads="1"/>
          </p:cNvSpPr>
          <p:nvPr/>
        </p:nvSpPr>
        <p:spPr bwMode="auto">
          <a:xfrm>
            <a:off x="4769103" y="5467664"/>
            <a:ext cx="171450" cy="15875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267" name="AutoShape 7"/>
          <p:cNvSpPr>
            <a:spLocks noChangeArrowheads="1"/>
          </p:cNvSpPr>
          <p:nvPr/>
        </p:nvSpPr>
        <p:spPr bwMode="auto">
          <a:xfrm>
            <a:off x="3683253" y="5467664"/>
            <a:ext cx="171450" cy="15875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268" name="AutoShape 8"/>
          <p:cNvSpPr>
            <a:spLocks noChangeArrowheads="1"/>
          </p:cNvSpPr>
          <p:nvPr/>
        </p:nvSpPr>
        <p:spPr bwMode="auto">
          <a:xfrm>
            <a:off x="5397753" y="5467664"/>
            <a:ext cx="171450" cy="15875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269" name="AutoShape 9"/>
          <p:cNvSpPr>
            <a:spLocks noChangeArrowheads="1"/>
          </p:cNvSpPr>
          <p:nvPr/>
        </p:nvSpPr>
        <p:spPr bwMode="auto">
          <a:xfrm>
            <a:off x="5969253" y="5467664"/>
            <a:ext cx="171450" cy="15875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270" name="AutoShape 10"/>
          <p:cNvSpPr>
            <a:spLocks noChangeArrowheads="1"/>
          </p:cNvSpPr>
          <p:nvPr/>
        </p:nvSpPr>
        <p:spPr bwMode="auto">
          <a:xfrm>
            <a:off x="6540753" y="5467664"/>
            <a:ext cx="171450" cy="15875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271" name="Line 48"/>
          <p:cNvSpPr>
            <a:spLocks noChangeShapeType="1"/>
          </p:cNvSpPr>
          <p:nvPr/>
        </p:nvSpPr>
        <p:spPr bwMode="auto">
          <a:xfrm>
            <a:off x="2768853" y="5510658"/>
            <a:ext cx="285750" cy="0"/>
          </a:xfrm>
          <a:prstGeom prst="line">
            <a:avLst/>
          </a:prstGeom>
          <a:noFill/>
          <a:ln w="1905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272" name="Line 49"/>
          <p:cNvSpPr>
            <a:spLocks noChangeShapeType="1"/>
          </p:cNvSpPr>
          <p:nvPr/>
        </p:nvSpPr>
        <p:spPr bwMode="auto">
          <a:xfrm>
            <a:off x="3340353" y="5510658"/>
            <a:ext cx="285750" cy="0"/>
          </a:xfrm>
          <a:prstGeom prst="line">
            <a:avLst/>
          </a:prstGeom>
          <a:noFill/>
          <a:ln w="1905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273" name="Line 50"/>
          <p:cNvSpPr>
            <a:spLocks noChangeShapeType="1"/>
          </p:cNvSpPr>
          <p:nvPr/>
        </p:nvSpPr>
        <p:spPr bwMode="auto">
          <a:xfrm>
            <a:off x="3854703" y="5510658"/>
            <a:ext cx="285750" cy="0"/>
          </a:xfrm>
          <a:prstGeom prst="line">
            <a:avLst/>
          </a:prstGeom>
          <a:noFill/>
          <a:ln w="1905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274" name="Line 51"/>
          <p:cNvSpPr>
            <a:spLocks noChangeShapeType="1"/>
          </p:cNvSpPr>
          <p:nvPr/>
        </p:nvSpPr>
        <p:spPr bwMode="auto">
          <a:xfrm>
            <a:off x="4426203" y="5510658"/>
            <a:ext cx="285750" cy="0"/>
          </a:xfrm>
          <a:prstGeom prst="line">
            <a:avLst/>
          </a:prstGeom>
          <a:noFill/>
          <a:ln w="1905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275" name="Line 52"/>
          <p:cNvSpPr>
            <a:spLocks noChangeShapeType="1"/>
          </p:cNvSpPr>
          <p:nvPr/>
        </p:nvSpPr>
        <p:spPr bwMode="auto">
          <a:xfrm>
            <a:off x="4997703" y="5510658"/>
            <a:ext cx="285750" cy="0"/>
          </a:xfrm>
          <a:prstGeom prst="line">
            <a:avLst/>
          </a:prstGeom>
          <a:noFill/>
          <a:ln w="1905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276" name="Line 53"/>
          <p:cNvSpPr>
            <a:spLocks noChangeShapeType="1"/>
          </p:cNvSpPr>
          <p:nvPr/>
        </p:nvSpPr>
        <p:spPr bwMode="auto">
          <a:xfrm>
            <a:off x="5626353" y="5510658"/>
            <a:ext cx="285750" cy="0"/>
          </a:xfrm>
          <a:prstGeom prst="line">
            <a:avLst/>
          </a:prstGeom>
          <a:noFill/>
          <a:ln w="1905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277" name="Line 54"/>
          <p:cNvSpPr>
            <a:spLocks noChangeShapeType="1"/>
          </p:cNvSpPr>
          <p:nvPr/>
        </p:nvSpPr>
        <p:spPr bwMode="auto">
          <a:xfrm>
            <a:off x="6197853" y="5510658"/>
            <a:ext cx="285750" cy="0"/>
          </a:xfrm>
          <a:prstGeom prst="line">
            <a:avLst/>
          </a:prstGeom>
          <a:noFill/>
          <a:ln w="1905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113" name="AutoShape 76"/>
          <p:cNvSpPr>
            <a:spLocks noChangeArrowheads="1"/>
          </p:cNvSpPr>
          <p:nvPr/>
        </p:nvSpPr>
        <p:spPr bwMode="auto">
          <a:xfrm>
            <a:off x="5044674" y="2252011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4" name="AutoShape 77"/>
          <p:cNvSpPr>
            <a:spLocks noChangeArrowheads="1"/>
          </p:cNvSpPr>
          <p:nvPr/>
        </p:nvSpPr>
        <p:spPr bwMode="auto">
          <a:xfrm>
            <a:off x="4587474" y="2252011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5" name="AutoShape 78"/>
          <p:cNvSpPr>
            <a:spLocks noChangeArrowheads="1"/>
          </p:cNvSpPr>
          <p:nvPr/>
        </p:nvSpPr>
        <p:spPr bwMode="auto">
          <a:xfrm>
            <a:off x="2869799" y="2252011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8" name="AutoShape 79"/>
          <p:cNvSpPr>
            <a:spLocks noChangeArrowheads="1"/>
          </p:cNvSpPr>
          <p:nvPr/>
        </p:nvSpPr>
        <p:spPr bwMode="auto">
          <a:xfrm>
            <a:off x="3292074" y="2252011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9" name="AutoShape 80"/>
          <p:cNvSpPr>
            <a:spLocks noChangeArrowheads="1"/>
          </p:cNvSpPr>
          <p:nvPr/>
        </p:nvSpPr>
        <p:spPr bwMode="auto">
          <a:xfrm>
            <a:off x="3673074" y="2252011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0" name="AutoShape 81"/>
          <p:cNvSpPr>
            <a:spLocks noChangeArrowheads="1"/>
          </p:cNvSpPr>
          <p:nvPr/>
        </p:nvSpPr>
        <p:spPr bwMode="auto">
          <a:xfrm>
            <a:off x="4130274" y="2252011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1" name="AutoShape 82"/>
          <p:cNvSpPr>
            <a:spLocks noChangeArrowheads="1"/>
          </p:cNvSpPr>
          <p:nvPr/>
        </p:nvSpPr>
        <p:spPr bwMode="auto">
          <a:xfrm>
            <a:off x="5959074" y="2252011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2" name="AutoShape 83"/>
          <p:cNvSpPr>
            <a:spLocks noChangeArrowheads="1"/>
          </p:cNvSpPr>
          <p:nvPr/>
        </p:nvSpPr>
        <p:spPr bwMode="auto">
          <a:xfrm>
            <a:off x="6416274" y="2252011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3" name="Oval 84"/>
          <p:cNvSpPr>
            <a:spLocks noChangeArrowheads="1"/>
          </p:cNvSpPr>
          <p:nvPr/>
        </p:nvSpPr>
        <p:spPr bwMode="auto">
          <a:xfrm>
            <a:off x="3139674" y="2328211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24" name="Oval 85"/>
          <p:cNvSpPr>
            <a:spLocks noChangeArrowheads="1"/>
          </p:cNvSpPr>
          <p:nvPr/>
        </p:nvSpPr>
        <p:spPr bwMode="auto">
          <a:xfrm>
            <a:off x="3520674" y="2328211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25" name="Oval 86"/>
          <p:cNvSpPr>
            <a:spLocks noChangeArrowheads="1"/>
          </p:cNvSpPr>
          <p:nvPr/>
        </p:nvSpPr>
        <p:spPr bwMode="auto">
          <a:xfrm>
            <a:off x="3977874" y="2328211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26" name="Oval 87"/>
          <p:cNvSpPr>
            <a:spLocks noChangeArrowheads="1"/>
          </p:cNvSpPr>
          <p:nvPr/>
        </p:nvSpPr>
        <p:spPr bwMode="auto">
          <a:xfrm>
            <a:off x="4435074" y="2328211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27" name="Oval 88"/>
          <p:cNvSpPr>
            <a:spLocks noChangeArrowheads="1"/>
          </p:cNvSpPr>
          <p:nvPr/>
        </p:nvSpPr>
        <p:spPr bwMode="auto">
          <a:xfrm>
            <a:off x="4892274" y="2328211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28" name="Oval 89"/>
          <p:cNvSpPr>
            <a:spLocks noChangeArrowheads="1"/>
          </p:cNvSpPr>
          <p:nvPr/>
        </p:nvSpPr>
        <p:spPr bwMode="auto">
          <a:xfrm>
            <a:off x="5349474" y="2328211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29" name="Oval 90"/>
          <p:cNvSpPr>
            <a:spLocks noChangeArrowheads="1"/>
          </p:cNvSpPr>
          <p:nvPr/>
        </p:nvSpPr>
        <p:spPr bwMode="auto">
          <a:xfrm>
            <a:off x="5806674" y="2328211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30" name="Oval 91"/>
          <p:cNvSpPr>
            <a:spLocks noChangeArrowheads="1"/>
          </p:cNvSpPr>
          <p:nvPr/>
        </p:nvSpPr>
        <p:spPr bwMode="auto">
          <a:xfrm>
            <a:off x="6263874" y="2328211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31" name="AutoShape 97"/>
          <p:cNvSpPr>
            <a:spLocks noChangeArrowheads="1"/>
          </p:cNvSpPr>
          <p:nvPr/>
        </p:nvSpPr>
        <p:spPr bwMode="auto">
          <a:xfrm>
            <a:off x="5501874" y="2252011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0" name="AutoShape 16"/>
          <p:cNvSpPr>
            <a:spLocks noChangeArrowheads="1"/>
          </p:cNvSpPr>
          <p:nvPr/>
        </p:nvSpPr>
        <p:spPr bwMode="auto">
          <a:xfrm>
            <a:off x="22098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1" name="AutoShape 17"/>
          <p:cNvSpPr>
            <a:spLocks noChangeArrowheads="1"/>
          </p:cNvSpPr>
          <p:nvPr/>
        </p:nvSpPr>
        <p:spPr bwMode="auto">
          <a:xfrm>
            <a:off x="17526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2" name="AutoShape 18"/>
          <p:cNvSpPr>
            <a:spLocks noChangeArrowheads="1"/>
          </p:cNvSpPr>
          <p:nvPr/>
        </p:nvSpPr>
        <p:spPr bwMode="auto">
          <a:xfrm>
            <a:off x="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3" name="AutoShape 19"/>
          <p:cNvSpPr>
            <a:spLocks noChangeArrowheads="1"/>
          </p:cNvSpPr>
          <p:nvPr/>
        </p:nvSpPr>
        <p:spPr bwMode="auto">
          <a:xfrm>
            <a:off x="381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4" name="AutoShape 20"/>
          <p:cNvSpPr>
            <a:spLocks noChangeArrowheads="1"/>
          </p:cNvSpPr>
          <p:nvPr/>
        </p:nvSpPr>
        <p:spPr bwMode="auto">
          <a:xfrm>
            <a:off x="762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5" name="AutoShape 21"/>
          <p:cNvSpPr>
            <a:spLocks noChangeArrowheads="1"/>
          </p:cNvSpPr>
          <p:nvPr/>
        </p:nvSpPr>
        <p:spPr bwMode="auto">
          <a:xfrm>
            <a:off x="12192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6" name="AutoShape 26"/>
          <p:cNvSpPr>
            <a:spLocks noChangeArrowheads="1"/>
          </p:cNvSpPr>
          <p:nvPr/>
        </p:nvSpPr>
        <p:spPr bwMode="auto">
          <a:xfrm>
            <a:off x="48768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7" name="AutoShape 27"/>
          <p:cNvSpPr>
            <a:spLocks noChangeArrowheads="1"/>
          </p:cNvSpPr>
          <p:nvPr/>
        </p:nvSpPr>
        <p:spPr bwMode="auto">
          <a:xfrm>
            <a:off x="44196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8" name="AutoShape 28"/>
          <p:cNvSpPr>
            <a:spLocks noChangeArrowheads="1"/>
          </p:cNvSpPr>
          <p:nvPr/>
        </p:nvSpPr>
        <p:spPr bwMode="auto">
          <a:xfrm>
            <a:off x="2667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9" name="AutoShape 29"/>
          <p:cNvSpPr>
            <a:spLocks noChangeArrowheads="1"/>
          </p:cNvSpPr>
          <p:nvPr/>
        </p:nvSpPr>
        <p:spPr bwMode="auto">
          <a:xfrm>
            <a:off x="3048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0" name="AutoShape 30"/>
          <p:cNvSpPr>
            <a:spLocks noChangeArrowheads="1"/>
          </p:cNvSpPr>
          <p:nvPr/>
        </p:nvSpPr>
        <p:spPr bwMode="auto">
          <a:xfrm>
            <a:off x="3429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1" name="AutoShape 31"/>
          <p:cNvSpPr>
            <a:spLocks noChangeArrowheads="1"/>
          </p:cNvSpPr>
          <p:nvPr/>
        </p:nvSpPr>
        <p:spPr bwMode="auto">
          <a:xfrm>
            <a:off x="38862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2" name="AutoShape 32"/>
          <p:cNvSpPr>
            <a:spLocks noChangeArrowheads="1"/>
          </p:cNvSpPr>
          <p:nvPr/>
        </p:nvSpPr>
        <p:spPr bwMode="auto">
          <a:xfrm>
            <a:off x="75438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3" name="AutoShape 33"/>
          <p:cNvSpPr>
            <a:spLocks noChangeArrowheads="1"/>
          </p:cNvSpPr>
          <p:nvPr/>
        </p:nvSpPr>
        <p:spPr bwMode="auto">
          <a:xfrm>
            <a:off x="70866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4" name="AutoShape 34"/>
          <p:cNvSpPr>
            <a:spLocks noChangeArrowheads="1"/>
          </p:cNvSpPr>
          <p:nvPr/>
        </p:nvSpPr>
        <p:spPr bwMode="auto">
          <a:xfrm>
            <a:off x="5334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5" name="AutoShape 35"/>
          <p:cNvSpPr>
            <a:spLocks noChangeArrowheads="1"/>
          </p:cNvSpPr>
          <p:nvPr/>
        </p:nvSpPr>
        <p:spPr bwMode="auto">
          <a:xfrm>
            <a:off x="5715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6" name="AutoShape 36"/>
          <p:cNvSpPr>
            <a:spLocks noChangeArrowheads="1"/>
          </p:cNvSpPr>
          <p:nvPr/>
        </p:nvSpPr>
        <p:spPr bwMode="auto">
          <a:xfrm>
            <a:off x="6096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7" name="AutoShape 37"/>
          <p:cNvSpPr>
            <a:spLocks noChangeArrowheads="1"/>
          </p:cNvSpPr>
          <p:nvPr/>
        </p:nvSpPr>
        <p:spPr bwMode="auto">
          <a:xfrm>
            <a:off x="65532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8" name="AutoShape 38"/>
          <p:cNvSpPr>
            <a:spLocks noChangeArrowheads="1"/>
          </p:cNvSpPr>
          <p:nvPr/>
        </p:nvSpPr>
        <p:spPr bwMode="auto">
          <a:xfrm>
            <a:off x="8001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9" name="AutoShape 39"/>
          <p:cNvSpPr>
            <a:spLocks noChangeArrowheads="1"/>
          </p:cNvSpPr>
          <p:nvPr/>
        </p:nvSpPr>
        <p:spPr bwMode="auto">
          <a:xfrm>
            <a:off x="8382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0" name="AutoShape 40"/>
          <p:cNvSpPr>
            <a:spLocks noChangeArrowheads="1"/>
          </p:cNvSpPr>
          <p:nvPr/>
        </p:nvSpPr>
        <p:spPr bwMode="auto">
          <a:xfrm>
            <a:off x="8763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1" name="Line 44"/>
          <p:cNvSpPr>
            <a:spLocks noChangeShapeType="1"/>
          </p:cNvSpPr>
          <p:nvPr/>
        </p:nvSpPr>
        <p:spPr bwMode="auto">
          <a:xfrm>
            <a:off x="0" y="1265322"/>
            <a:ext cx="9144000" cy="0"/>
          </a:xfrm>
          <a:prstGeom prst="line">
            <a:avLst/>
          </a:prstGeom>
          <a:noFill/>
          <a:ln w="9525">
            <a:solidFill>
              <a:srgbClr val="FF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312" name="Line 45"/>
          <p:cNvSpPr>
            <a:spLocks noChangeShapeType="1"/>
          </p:cNvSpPr>
          <p:nvPr/>
        </p:nvSpPr>
        <p:spPr bwMode="auto">
          <a:xfrm>
            <a:off x="0" y="1312947"/>
            <a:ext cx="9144000" cy="0"/>
          </a:xfrm>
          <a:prstGeom prst="line">
            <a:avLst/>
          </a:prstGeom>
          <a:noFill/>
          <a:ln w="28575" cap="rnd">
            <a:solidFill>
              <a:srgbClr val="FF00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313" name="Oval 55"/>
          <p:cNvSpPr>
            <a:spLocks noChangeArrowheads="1"/>
          </p:cNvSpPr>
          <p:nvPr/>
        </p:nvSpPr>
        <p:spPr bwMode="auto">
          <a:xfrm>
            <a:off x="65405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14" name="Oval 56"/>
          <p:cNvSpPr>
            <a:spLocks noChangeArrowheads="1"/>
          </p:cNvSpPr>
          <p:nvPr/>
        </p:nvSpPr>
        <p:spPr bwMode="auto">
          <a:xfrm>
            <a:off x="10668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15" name="Oval 57"/>
          <p:cNvSpPr>
            <a:spLocks noChangeArrowheads="1"/>
          </p:cNvSpPr>
          <p:nvPr/>
        </p:nvSpPr>
        <p:spPr bwMode="auto">
          <a:xfrm>
            <a:off x="15240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16" name="Oval 58"/>
          <p:cNvSpPr>
            <a:spLocks noChangeArrowheads="1"/>
          </p:cNvSpPr>
          <p:nvPr/>
        </p:nvSpPr>
        <p:spPr bwMode="auto">
          <a:xfrm>
            <a:off x="20574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17" name="Oval 59"/>
          <p:cNvSpPr>
            <a:spLocks noChangeArrowheads="1"/>
          </p:cNvSpPr>
          <p:nvPr/>
        </p:nvSpPr>
        <p:spPr bwMode="auto">
          <a:xfrm>
            <a:off x="25146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18" name="Oval 60"/>
          <p:cNvSpPr>
            <a:spLocks noChangeArrowheads="1"/>
          </p:cNvSpPr>
          <p:nvPr/>
        </p:nvSpPr>
        <p:spPr bwMode="auto">
          <a:xfrm>
            <a:off x="28956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19" name="Oval 61"/>
          <p:cNvSpPr>
            <a:spLocks noChangeArrowheads="1"/>
          </p:cNvSpPr>
          <p:nvPr/>
        </p:nvSpPr>
        <p:spPr bwMode="auto">
          <a:xfrm>
            <a:off x="3292475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0" name="Oval 62"/>
          <p:cNvSpPr>
            <a:spLocks noChangeArrowheads="1"/>
          </p:cNvSpPr>
          <p:nvPr/>
        </p:nvSpPr>
        <p:spPr bwMode="auto">
          <a:xfrm>
            <a:off x="37338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1" name="Oval 63"/>
          <p:cNvSpPr>
            <a:spLocks noChangeArrowheads="1"/>
          </p:cNvSpPr>
          <p:nvPr/>
        </p:nvSpPr>
        <p:spPr bwMode="auto">
          <a:xfrm>
            <a:off x="41910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2" name="Oval 64"/>
          <p:cNvSpPr>
            <a:spLocks noChangeArrowheads="1"/>
          </p:cNvSpPr>
          <p:nvPr/>
        </p:nvSpPr>
        <p:spPr bwMode="auto">
          <a:xfrm>
            <a:off x="47244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3" name="Oval 65"/>
          <p:cNvSpPr>
            <a:spLocks noChangeArrowheads="1"/>
          </p:cNvSpPr>
          <p:nvPr/>
        </p:nvSpPr>
        <p:spPr bwMode="auto">
          <a:xfrm>
            <a:off x="51816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4" name="Oval 66"/>
          <p:cNvSpPr>
            <a:spLocks noChangeArrowheads="1"/>
          </p:cNvSpPr>
          <p:nvPr/>
        </p:nvSpPr>
        <p:spPr bwMode="auto">
          <a:xfrm>
            <a:off x="560705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5" name="Oval 67"/>
          <p:cNvSpPr>
            <a:spLocks noChangeArrowheads="1"/>
          </p:cNvSpPr>
          <p:nvPr/>
        </p:nvSpPr>
        <p:spPr bwMode="auto">
          <a:xfrm>
            <a:off x="597535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6" name="Oval 68"/>
          <p:cNvSpPr>
            <a:spLocks noChangeArrowheads="1"/>
          </p:cNvSpPr>
          <p:nvPr/>
        </p:nvSpPr>
        <p:spPr bwMode="auto">
          <a:xfrm>
            <a:off x="64008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7" name="Oval 69"/>
          <p:cNvSpPr>
            <a:spLocks noChangeArrowheads="1"/>
          </p:cNvSpPr>
          <p:nvPr/>
        </p:nvSpPr>
        <p:spPr bwMode="auto">
          <a:xfrm>
            <a:off x="68580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8" name="Oval 70"/>
          <p:cNvSpPr>
            <a:spLocks noChangeArrowheads="1"/>
          </p:cNvSpPr>
          <p:nvPr/>
        </p:nvSpPr>
        <p:spPr bwMode="auto">
          <a:xfrm>
            <a:off x="73914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9" name="Oval 71"/>
          <p:cNvSpPr>
            <a:spLocks noChangeArrowheads="1"/>
          </p:cNvSpPr>
          <p:nvPr/>
        </p:nvSpPr>
        <p:spPr bwMode="auto">
          <a:xfrm>
            <a:off x="78486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30" name="Oval 72"/>
          <p:cNvSpPr>
            <a:spLocks noChangeArrowheads="1"/>
          </p:cNvSpPr>
          <p:nvPr/>
        </p:nvSpPr>
        <p:spPr bwMode="auto">
          <a:xfrm>
            <a:off x="827405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31" name="Oval 73"/>
          <p:cNvSpPr>
            <a:spLocks noChangeArrowheads="1"/>
          </p:cNvSpPr>
          <p:nvPr/>
        </p:nvSpPr>
        <p:spPr bwMode="auto">
          <a:xfrm>
            <a:off x="865505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32" name="Oval 74"/>
          <p:cNvSpPr>
            <a:spLocks noChangeArrowheads="1"/>
          </p:cNvSpPr>
          <p:nvPr/>
        </p:nvSpPr>
        <p:spPr bwMode="auto">
          <a:xfrm>
            <a:off x="89916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33" name="Oval 75"/>
          <p:cNvSpPr>
            <a:spLocks noChangeArrowheads="1"/>
          </p:cNvSpPr>
          <p:nvPr/>
        </p:nvSpPr>
        <p:spPr bwMode="auto">
          <a:xfrm>
            <a:off x="26035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64275" y="2711615"/>
            <a:ext cx="3303867" cy="24680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86076803"/>
      </p:ext>
    </p:extLst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Country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0" y="825500"/>
            <a:ext cx="9141569" cy="4889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D:\Dao Duc 1 moi\Package - Lesson\Data\dd1b001tr003h0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4113" y="128599"/>
            <a:ext cx="899887" cy="5612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D:\Dao Duc 1 moi\Package - Lesson\Data\screenshot_1594270820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0" y="0"/>
            <a:ext cx="2263091" cy="699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/>
          <p:nvPr/>
        </p:nvSpPr>
        <p:spPr>
          <a:xfrm>
            <a:off x="3635194" y="296399"/>
            <a:ext cx="3327603" cy="379797"/>
          </a:xfrm>
          <a:prstGeom prst="rect">
            <a:avLst/>
          </a:prstGeom>
        </p:spPr>
        <p:txBody>
          <a:bodyPr wrap="none" lIns="71323" tIns="35662" rIns="71323" bIns="35662">
            <a:spAutoFit/>
          </a:bodyPr>
          <a:lstStyle/>
          <a:p>
            <a:pPr algn="ctr"/>
            <a:r>
              <a:rPr lang="en-US" sz="20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Cùng</a:t>
            </a:r>
            <a:r>
              <a:rPr lang="en-US" sz="2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hát</a:t>
            </a:r>
            <a:r>
              <a:rPr lang="en-US" sz="2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bài</a:t>
            </a:r>
            <a:r>
              <a:rPr lang="en-US" sz="2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“</a:t>
            </a:r>
            <a:r>
              <a:rPr lang="en-US" sz="20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Tết</a:t>
            </a:r>
            <a:r>
              <a:rPr lang="en-US" sz="2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đến</a:t>
            </a:r>
            <a:r>
              <a:rPr lang="en-US" sz="2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rồi</a:t>
            </a:r>
            <a:r>
              <a:rPr lang="en-US" sz="2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"</a:t>
            </a:r>
          </a:p>
        </p:txBody>
      </p:sp>
      <p:sp>
        <p:nvSpPr>
          <p:cNvPr id="7" name="Line 12"/>
          <p:cNvSpPr>
            <a:spLocks noChangeShapeType="1"/>
          </p:cNvSpPr>
          <p:nvPr/>
        </p:nvSpPr>
        <p:spPr bwMode="auto">
          <a:xfrm>
            <a:off x="0" y="825500"/>
            <a:ext cx="9144000" cy="0"/>
          </a:xfrm>
          <a:prstGeom prst="line">
            <a:avLst/>
          </a:prstGeom>
          <a:noFill/>
          <a:ln w="1270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6" tIns="45718" rIns="91436" bIns="45718"/>
          <a:lstStyle/>
          <a:p>
            <a:endParaRPr lang="en-US"/>
          </a:p>
        </p:txBody>
      </p:sp>
      <p:sp>
        <p:nvSpPr>
          <p:cNvPr id="10" name="Rectangle 6"/>
          <p:cNvSpPr txBox="1">
            <a:spLocks noChangeArrowheads="1"/>
          </p:cNvSpPr>
          <p:nvPr/>
        </p:nvSpPr>
        <p:spPr>
          <a:xfrm>
            <a:off x="130629" y="1014184"/>
            <a:ext cx="8868228" cy="4559302"/>
          </a:xfrm>
          <a:prstGeom prst="rect">
            <a:avLst/>
          </a:prstGeom>
          <a:gradFill rotWithShape="1">
            <a:gsLst>
              <a:gs pos="0">
                <a:srgbClr val="FFFF99"/>
              </a:gs>
              <a:gs pos="100000">
                <a:srgbClr val="FF9933"/>
              </a:gs>
            </a:gsLst>
            <a:path path="shape">
              <a:fillToRect l="50000" t="50000" r="50000" b="50000"/>
            </a:path>
          </a:gradFill>
          <a:effectLst>
            <a:outerShdw dist="107763" dir="18900000" algn="ctr" rotWithShape="0">
              <a:srgbClr val="FF3300">
                <a:alpha val="50000"/>
              </a:srgbClr>
            </a:outerShdw>
          </a:effectLst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endParaRPr lang="en-US" altLang="en-US" b="1" kern="0">
              <a:solidFill>
                <a:srgbClr val="0000CC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8475984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6156" y="15884"/>
            <a:ext cx="8197481" cy="56991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200799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764378"/>
          </a:xfrm>
          <a:prstGeom prst="rect">
            <a:avLst/>
          </a:prstGeom>
        </p:spPr>
      </p:pic>
      <p:sp>
        <p:nvSpPr>
          <p:cNvPr id="6" name="Rounded Rectangle 5"/>
          <p:cNvSpPr/>
          <p:nvPr/>
        </p:nvSpPr>
        <p:spPr>
          <a:xfrm>
            <a:off x="1456660" y="2882189"/>
            <a:ext cx="6283842" cy="1875036"/>
          </a:xfrm>
          <a:prstGeom prst="roundRect">
            <a:avLst/>
          </a:prstGeom>
          <a:solidFill>
            <a:schemeClr val="bg1"/>
          </a:solidFill>
          <a:ln w="76200">
            <a:solidFill>
              <a:srgbClr val="FF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1800" b="1" err="1">
                <a:solidFill>
                  <a:srgbClr val="0000CC"/>
                </a:solidFill>
                <a:latin typeface=".VnAvant" pitchFamily="34" charset="0"/>
                <a:ea typeface="Tahoma" pitchFamily="34" charset="0"/>
                <a:cs typeface="Tahoma" pitchFamily="34" charset="0"/>
              </a:rPr>
              <a:t>Bµi</a:t>
            </a:r>
            <a:r>
              <a:rPr lang="en-US" sz="1800" b="1">
                <a:solidFill>
                  <a:srgbClr val="0000CC"/>
                </a:solidFill>
                <a:latin typeface=".VnAvant" pitchFamily="34" charset="0"/>
                <a:ea typeface="Tahoma" pitchFamily="34" charset="0"/>
                <a:cs typeface="Tahoma" pitchFamily="34" charset="0"/>
              </a:rPr>
              <a:t> 30</a:t>
            </a:r>
            <a:endParaRPr lang="en-US" sz="1800" b="1" dirty="0">
              <a:solidFill>
                <a:srgbClr val="0000CC"/>
              </a:solidFill>
              <a:latin typeface=".VnAvant" pitchFamily="34" charset="0"/>
              <a:ea typeface="Tahoma" pitchFamily="34" charset="0"/>
              <a:cs typeface="Tahoma" pitchFamily="34" charset="0"/>
            </a:endParaRPr>
          </a:p>
          <a:p>
            <a:pPr algn="ctr">
              <a:lnSpc>
                <a:spcPct val="150000"/>
              </a:lnSpc>
            </a:pPr>
            <a:r>
              <a:rPr lang="en-US" sz="3200" b="1">
                <a:solidFill>
                  <a:srgbClr val="FF0000"/>
                </a:solidFill>
                <a:latin typeface="Arial" pitchFamily="34" charset="0"/>
                <a:ea typeface="Tahoma" pitchFamily="34" charset="0"/>
                <a:cs typeface="Arial" pitchFamily="34" charset="0"/>
              </a:rPr>
              <a:t>GIÚP BẠN KHI GẶP </a:t>
            </a:r>
          </a:p>
          <a:p>
            <a:pPr algn="ctr">
              <a:lnSpc>
                <a:spcPct val="150000"/>
              </a:lnSpc>
            </a:pPr>
            <a:r>
              <a:rPr lang="en-US" sz="3200" b="1">
                <a:solidFill>
                  <a:srgbClr val="FF0000"/>
                </a:solidFill>
                <a:latin typeface="Arial" pitchFamily="34" charset="0"/>
                <a:ea typeface="Tahoma" pitchFamily="34" charset="0"/>
                <a:cs typeface="Arial" pitchFamily="34" charset="0"/>
              </a:rPr>
              <a:t>KHÓ KHĂN</a:t>
            </a:r>
            <a:endParaRPr lang="en-US" sz="3200" b="1" dirty="0">
              <a:solidFill>
                <a:srgbClr val="FF0000"/>
              </a:solidFill>
              <a:latin typeface="Arial" pitchFamily="34" charset="0"/>
              <a:ea typeface="Tahoma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85493221"/>
      </p:ext>
    </p:extLst>
  </p:cSld>
  <p:clrMapOvr>
    <a:masterClrMapping/>
  </p:clrMapOvr>
  <p:transition spd="slow"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2469" y="0"/>
            <a:ext cx="7107644" cy="54161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673011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538162"/>
            <a:ext cx="9016409" cy="4638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183977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25" y="809625"/>
            <a:ext cx="9124950" cy="4095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003081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1962" y="219075"/>
            <a:ext cx="8220075" cy="5276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188121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5" name="Picture 3" descr="Mobile_SCRS (6)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676" y="4778376"/>
            <a:ext cx="898525" cy="936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796" name="Picture 4" descr="Mobile_SCRS (6)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0666" y="4681803"/>
            <a:ext cx="992187" cy="10331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797" name="Picture 5" descr="Mobile_SCRS (6)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61328" y="4745303"/>
            <a:ext cx="930275" cy="9696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798" name="Picture 6" descr="Mobile_SCRS (141)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5" y="41011"/>
            <a:ext cx="1066800" cy="1111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799" name="Picture 7" descr="Mobile_SCRS (141)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99413" y="41011"/>
            <a:ext cx="1066800" cy="1111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093202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1631</TotalTime>
  <Words>28</Words>
  <Application>Microsoft Office PowerPoint</Application>
  <PresentationFormat>On-screen Show (16:10)</PresentationFormat>
  <Paragraphs>7</Paragraphs>
  <Slides>9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6" baseType="lpstr">
      <vt:lpstr>Arial</vt:lpstr>
      <vt:lpstr>Times New Roman</vt:lpstr>
      <vt:lpstr>宋体</vt:lpstr>
      <vt:lpstr>Calibri</vt:lpstr>
      <vt:lpstr>.VnAvant</vt:lpstr>
      <vt:lpstr>Tahoma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张 晓芳</dc:creator>
  <cp:lastModifiedBy>DELL</cp:lastModifiedBy>
  <cp:revision>239</cp:revision>
  <dcterms:created xsi:type="dcterms:W3CDTF">2020-02-10T09:35:50Z</dcterms:created>
  <dcterms:modified xsi:type="dcterms:W3CDTF">2023-03-27T14:58:35Z</dcterms:modified>
</cp:coreProperties>
</file>