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409" r:id="rId4"/>
    <p:sldId id="400" r:id="rId5"/>
    <p:sldId id="429" r:id="rId6"/>
    <p:sldId id="347" r:id="rId7"/>
    <p:sldId id="333" r:id="rId8"/>
    <p:sldId id="332" r:id="rId9"/>
    <p:sldId id="432" r:id="rId10"/>
    <p:sldId id="431" r:id="rId11"/>
    <p:sldId id="430" r:id="rId12"/>
    <p:sldId id="413" r:id="rId13"/>
    <p:sldId id="375" r:id="rId14"/>
    <p:sldId id="414" r:id="rId15"/>
    <p:sldId id="422" r:id="rId16"/>
    <p:sldId id="423" r:id="rId17"/>
    <p:sldId id="424" r:id="rId18"/>
    <p:sldId id="425" r:id="rId19"/>
    <p:sldId id="279" r:id="rId20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5050"/>
    <a:srgbClr val="006600"/>
    <a:srgbClr val="0000CC"/>
    <a:srgbClr val="FF9999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44" y="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tags" Target="../tags/tag3.xml"/><Relationship Id="rId7" Type="http://schemas.openxmlformats.org/officeDocument/2006/relationships/image" Target="../media/image23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685166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6" y="860162"/>
            <a:ext cx="5712281" cy="423031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14" y="991093"/>
            <a:ext cx="5545975" cy="432920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1559" y="898070"/>
            <a:ext cx="8807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81" y="2201636"/>
            <a:ext cx="3663546" cy="31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56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566059" y="1689002"/>
            <a:ext cx="3860122" cy="220083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475145"/>
            <a:ext cx="8991600" cy="12003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endParaRPr lang="en-US" altLang="en-US" sz="24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4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31715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25736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7" y="1689002"/>
            <a:ext cx="3639457" cy="23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05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5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7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28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0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48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25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15209" y="1422404"/>
            <a:ext cx="8418286" cy="411842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đun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nấu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bếp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lò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nghịch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diêm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lửa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Cẩn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vòi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đùa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móng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phích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sôi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254" y="891623"/>
            <a:ext cx="612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1818" y="225995"/>
            <a:ext cx="2258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8939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326" y="906137"/>
            <a:ext cx="83876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7" y="2097532"/>
            <a:ext cx="2795239" cy="21718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817" y="2194701"/>
            <a:ext cx="2814546" cy="2130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22" y="2194701"/>
            <a:ext cx="2763462" cy="21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9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6" name="Rectangle 25"/>
          <p:cNvSpPr/>
          <p:nvPr/>
        </p:nvSpPr>
        <p:spPr>
          <a:xfrm>
            <a:off x="492843" y="4283688"/>
            <a:ext cx="7978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Ngâm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chậu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mát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956667"/>
            <a:ext cx="4040483" cy="3139368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8858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TRANH6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Rectangle 45"/>
          <p:cNvSpPr/>
          <p:nvPr/>
        </p:nvSpPr>
        <p:spPr>
          <a:xfrm>
            <a:off x="387524" y="4603853"/>
            <a:ext cx="8356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Xịt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bôi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bỏng</a:t>
            </a:r>
            <a:endParaRPr lang="vi-VN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59" y="991093"/>
            <a:ext cx="4477462" cy="338935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266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134667" y="161615"/>
            <a:ext cx="2355056" cy="3071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TRANH7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24"/>
          <p:cNvSpPr/>
          <p:nvPr/>
        </p:nvSpPr>
        <p:spPr>
          <a:xfrm>
            <a:off x="1485901" y="4551799"/>
            <a:ext cx="6162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sở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trị</a:t>
            </a:r>
            <a:endParaRPr lang="vi-VN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29" y="956667"/>
            <a:ext cx="4331570" cy="3339527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280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38476" y="-1626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272784" y="572978"/>
              <a:ext cx="8235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PHÒNG TRÁNH TAI NẠN, THƯƠNG TÍCH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1943902" y="2147759"/>
            <a:ext cx="1465943" cy="827315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BÀI 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0452" y="2255912"/>
            <a:ext cx="403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bỏng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52" y="2785435"/>
            <a:ext cx="3494313" cy="22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2263091" cy="6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6797" y="829122"/>
            <a:ext cx="887040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vượt</a:t>
            </a:r>
            <a:r>
              <a:rPr lang="en-US" sz="28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chướng</a:t>
            </a:r>
            <a:r>
              <a:rPr lang="en-US" sz="28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ngại</a:t>
            </a:r>
            <a:r>
              <a:rPr lang="en-US" sz="28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30" y="1760219"/>
            <a:ext cx="6538740" cy="307303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78196" y="4998351"/>
            <a:ext cx="887040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81" y="643116"/>
            <a:ext cx="892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bỏng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61" y="1318142"/>
            <a:ext cx="6280288" cy="38344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81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1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1" y="57162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81" y="651332"/>
            <a:ext cx="8223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9" y="1075078"/>
            <a:ext cx="2779776" cy="22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08" y="1067238"/>
            <a:ext cx="2767584" cy="2249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1085526"/>
            <a:ext cx="2859024" cy="2231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1" y="3394602"/>
            <a:ext cx="2822448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55" y="3403746"/>
            <a:ext cx="2822448" cy="2267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3403746"/>
            <a:ext cx="2743200" cy="22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15" y="860162"/>
            <a:ext cx="6043481" cy="451775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33" y="891878"/>
            <a:ext cx="5865413" cy="404997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0" y="73918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92" y="799865"/>
            <a:ext cx="5744913" cy="448323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444500" y="636952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35" y="922742"/>
            <a:ext cx="5823159" cy="444742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4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1651</TotalTime>
  <Words>269</Words>
  <Application>Microsoft Office PowerPoint</Application>
  <PresentationFormat>On-screen Show (16:10)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宋体</vt:lpstr>
      <vt:lpstr>.VnTifani 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233</cp:revision>
  <dcterms:created xsi:type="dcterms:W3CDTF">2020-02-10T09:35:50Z</dcterms:created>
  <dcterms:modified xsi:type="dcterms:W3CDTF">2023-03-27T14:54:23Z</dcterms:modified>
</cp:coreProperties>
</file>