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387" r:id="rId10"/>
    <p:sldId id="408" r:id="rId11"/>
    <p:sldId id="350" r:id="rId12"/>
  </p:sldIdLst>
  <p:sldSz cx="9144000" cy="5715000" type="screen16x1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Tifani Heavy" pitchFamily="34" charset="0"/>
      <p:regular r:id="rId19"/>
    </p:embeddedFont>
    <p:embeddedFont>
      <p:font typeface=".VnAvant" pitchFamily="34" charset="0"/>
      <p:regular r:id="rId20"/>
      <p:bold r:id="rId21"/>
      <p:italic r:id="rId22"/>
    </p:embeddedFont>
    <p:embeddedFont>
      <p:font typeface="Tahoma" pitchFamily="34" charset="0"/>
      <p:regular r:id="rId23"/>
      <p:bold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CC66"/>
    <a:srgbClr val="99FFCC"/>
    <a:srgbClr val="00CCFF"/>
    <a:srgbClr val="FF66FF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29" y="128598"/>
            <a:ext cx="886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1B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419124"/>
            <a:ext cx="4199845" cy="301018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20916" y="239485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394861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423890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34406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4166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155302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397315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387607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416634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423896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65" y="3222172"/>
            <a:ext cx="424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587827" y="1826982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59.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CỘNG, TRỪ CÁC SỐ TRÒN CHỤC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3" y="793930"/>
            <a:ext cx="6870344" cy="4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5" y="1738205"/>
            <a:ext cx="3707962" cy="250474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44161"/>
            <a:ext cx="3322615" cy="346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21" y="496083"/>
            <a:ext cx="3351916" cy="3509860"/>
          </a:xfrm>
          <a:prstGeom prst="rect">
            <a:avLst/>
          </a:prstGeom>
        </p:spPr>
      </p:pic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4005943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+ 20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+ 10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+ 40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+ 70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60 - 10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50 -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80 - 70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90 - 60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70 - 50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50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30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20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6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773" y="244688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5" y="109627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+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7435" y="1161145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063" y="110589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633" y="18872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+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1153" y="195216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781" y="189691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234" y="1043108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40 -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2754" y="110798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3382" y="105273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20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4980" y="1834124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30 -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5500" y="1898997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128" y="18437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8191" y="321299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8711" y="3277868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9339" y="322261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 70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0937" y="4004011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31457" y="4068884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2085" y="401363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64421" y="1096272"/>
            <a:ext cx="683113" cy="584775"/>
            <a:chOff x="9670741" y="-30492"/>
            <a:chExt cx="683113" cy="584775"/>
          </a:xfrm>
        </p:grpSpPr>
        <p:sp>
          <p:nvSpPr>
            <p:cNvPr id="25" name="Rectangle 2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70741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00709" y="1901802"/>
            <a:ext cx="639919" cy="584775"/>
            <a:chOff x="9714283" y="-30492"/>
            <a:chExt cx="639919" cy="584775"/>
          </a:xfrm>
        </p:grpSpPr>
        <p:sp>
          <p:nvSpPr>
            <p:cNvPr id="29" name="Rectangle 28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4613" y="1061050"/>
            <a:ext cx="639919" cy="584775"/>
            <a:chOff x="9714283" y="-30492"/>
            <a:chExt cx="639919" cy="584775"/>
          </a:xfrm>
        </p:grpSpPr>
        <p:sp>
          <p:nvSpPr>
            <p:cNvPr id="32" name="Rectangle 31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60099" y="1855884"/>
            <a:ext cx="639919" cy="584775"/>
            <a:chOff x="9714283" y="-30492"/>
            <a:chExt cx="639919" cy="584775"/>
          </a:xfrm>
        </p:grpSpPr>
        <p:sp>
          <p:nvSpPr>
            <p:cNvPr id="35" name="Rectangle 3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3330" y="3187467"/>
            <a:ext cx="639919" cy="584775"/>
            <a:chOff x="9714283" y="-30492"/>
            <a:chExt cx="639919" cy="584775"/>
          </a:xfrm>
        </p:grpSpPr>
        <p:sp>
          <p:nvSpPr>
            <p:cNvPr id="38" name="Rectangle 37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42534" y="3992997"/>
            <a:ext cx="639919" cy="584775"/>
            <a:chOff x="9714283" y="-30492"/>
            <a:chExt cx="639919" cy="584775"/>
          </a:xfrm>
        </p:grpSpPr>
        <p:sp>
          <p:nvSpPr>
            <p:cNvPr id="41" name="Rectangle 40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3073</TotalTime>
  <Words>334</Words>
  <Application>Microsoft Office PowerPoint</Application>
  <PresentationFormat>On-screen Show (16:10)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宋体</vt:lpstr>
      <vt:lpstr>.VnTifani Heavy</vt:lpstr>
      <vt:lpstr>Times New Roman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300</cp:revision>
  <dcterms:created xsi:type="dcterms:W3CDTF">2020-02-10T09:35:50Z</dcterms:created>
  <dcterms:modified xsi:type="dcterms:W3CDTF">2020-10-08T02:53:12Z</dcterms:modified>
</cp:coreProperties>
</file>