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401" r:id="rId4"/>
    <p:sldId id="396" r:id="rId5"/>
    <p:sldId id="397" r:id="rId6"/>
    <p:sldId id="398" r:id="rId7"/>
    <p:sldId id="399" r:id="rId8"/>
    <p:sldId id="400" r:id="rId9"/>
    <p:sldId id="308" r:id="rId10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NI-Thufap2"/>
      <p:regular r:id="rId16"/>
    </p:embeddedFont>
  </p:embeddedFontLst>
  <p:custDataLst>
    <p:tags r:id="rId17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740" y="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7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80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8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BF0EC-9A16-4056-8297-0C615E3EA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47" y="1128471"/>
            <a:ext cx="7201905" cy="3458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975C32-8252-4F83-BFF3-71EE2BC5E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981" y="0"/>
            <a:ext cx="6326037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06884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69AF9A-DA20-42AE-A954-C7A460760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595" y="0"/>
            <a:ext cx="5946810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08978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339A3-7ECC-4003-B4E5-253E9CC98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63" y="1667046"/>
            <a:ext cx="8183117" cy="1267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871982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E7005-CA02-43D1-9CF6-642E5479D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0"/>
            <a:ext cx="6217920" cy="1269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E93B86-1A75-4F76-B513-2848103E09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5" t="3945" r="6688"/>
          <a:stretch/>
        </p:blipFill>
        <p:spPr>
          <a:xfrm>
            <a:off x="1554480" y="1237105"/>
            <a:ext cx="2219881" cy="2292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2FBA6F-6D5B-4501-A26B-DB16D3A99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391" y="2012170"/>
            <a:ext cx="2524308" cy="2588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57A0F-664F-43CD-A270-16C85DA84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5735" y="3497046"/>
            <a:ext cx="2196265" cy="2208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7443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56CEE-5E7C-4EFD-B461-9812AA06B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84" y="0"/>
            <a:ext cx="7090756" cy="1350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E494D-22E8-45B0-9D44-D32B2A16D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947" y="1154324"/>
            <a:ext cx="4607693" cy="4560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084373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71349393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C12FF8F-D1C1-4910-97B4-96733EFFB32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4955</TotalTime>
  <Words>34</Words>
  <Application>Microsoft Office PowerPoint</Application>
  <PresentationFormat>On-screen Show (16:10)</PresentationFormat>
  <Paragraphs>13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VNI-Thufap2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179</cp:revision>
  <dcterms:created xsi:type="dcterms:W3CDTF">2020-02-10T09:35:50Z</dcterms:created>
  <dcterms:modified xsi:type="dcterms:W3CDTF">2022-03-11T14:48:15Z</dcterms:modified>
</cp:coreProperties>
</file>