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1449" r:id="rId2"/>
    <p:sldId id="310" r:id="rId3"/>
    <p:sldId id="294" r:id="rId4"/>
    <p:sldId id="295" r:id="rId5"/>
    <p:sldId id="298" r:id="rId6"/>
    <p:sldId id="297" r:id="rId7"/>
    <p:sldId id="300" r:id="rId8"/>
    <p:sldId id="299" r:id="rId9"/>
    <p:sldId id="301" r:id="rId10"/>
    <p:sldId id="311" r:id="rId11"/>
    <p:sldId id="312" r:id="rId12"/>
    <p:sldId id="307" r:id="rId13"/>
    <p:sldId id="314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13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90311" y="0"/>
            <a:ext cx="1228231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8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7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04"/>
            <a:ext cx="1217535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0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0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998487"/>
      </p:ext>
    </p:extLst>
  </p:cSld>
  <p:clrMapOvr>
    <a:masterClrMapping/>
  </p:clrMapOvr>
  <p:transition spd="slow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41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31-Mar-25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61" r:id="rId6"/>
    <p:sldLayoutId id="2147483662" r:id="rId7"/>
    <p:sldLayoutId id="2147483684" r:id="rId8"/>
    <p:sldLayoutId id="2147483690" r:id="rId9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122571" y="1648606"/>
            <a:ext cx="9946954" cy="1991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Góc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sáng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tạo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Em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yêu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thiên</a:t>
            </a:r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nhiên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7144" y="511104"/>
            <a:ext cx="6948742" cy="644493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320842" y="802106"/>
            <a:ext cx="4909637" cy="4363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Viết câu giới thiệu về bức tranh của mình</a:t>
            </a:r>
          </a:p>
        </p:txBody>
      </p:sp>
    </p:spTree>
    <p:extLst>
      <p:ext uri="{BB962C8B-B14F-4D97-AF65-F5344CB8AC3E}">
        <p14:creationId xmlns:p14="http://schemas.microsoft.com/office/powerpoint/2010/main" val="4199199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171" y="0"/>
            <a:ext cx="12195965" cy="628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6628" y="3952269"/>
            <a:ext cx="11493787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Thực</a:t>
            </a:r>
            <a:r>
              <a:rPr lang="en-US" sz="7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hành</a:t>
            </a:r>
            <a:endParaRPr lang="en-US" sz="7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44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844" y="46147"/>
            <a:ext cx="8694987" cy="61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15946" y="1409319"/>
            <a:ext cx="5673677" cy="469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88201" y="2206794"/>
            <a:ext cx="5673677" cy="172657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Củng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cố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84865"/>
      </p:ext>
    </p:extLst>
  </p:cSld>
  <p:clrMapOvr>
    <a:masterClrMapping/>
  </p:clrMapOvr>
  <p:transition advClick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ấn Đề Bảo Vệ Môi Trường | thuysannam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13" y="1366989"/>
            <a:ext cx="4962390" cy="239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Sử dụng bền vững và tối ưu hoá tài nguyên thiên nhiên"/>
          <p:cNvSpPr>
            <a:spLocks noChangeAspect="1" noChangeArrowheads="1"/>
          </p:cNvSpPr>
          <p:nvPr/>
        </p:nvSpPr>
        <p:spPr bwMode="auto">
          <a:xfrm>
            <a:off x="2241048" y="18928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Nguyên tắc bảo vệ môi trường? Nội dung bảo vệ môi trườ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25" y="1363077"/>
            <a:ext cx="5248275" cy="240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ạy con bảo vệ thiên nhiên môi trường - Bảo vệ mô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208" y="3760821"/>
            <a:ext cx="5615893" cy="31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29A9BC-AB21-49C4-9139-CDE82CF210D6}"/>
              </a:ext>
            </a:extLst>
          </p:cNvPr>
          <p:cNvSpPr txBox="1"/>
          <p:nvPr/>
        </p:nvSpPr>
        <p:spPr>
          <a:xfrm>
            <a:off x="0" y="493787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>
                <a:solidFill>
                  <a:srgbClr val="0070C0"/>
                </a:solidFill>
                <a:latin typeface="UTM Avo" panose="02040603050506020204" pitchFamily="18" charset="0"/>
              </a:rPr>
              <a:t>- Chúng ta cần làm gì để bảo vệ thiên nhiên?</a:t>
            </a:r>
          </a:p>
        </p:txBody>
      </p:sp>
    </p:spTree>
    <p:extLst>
      <p:ext uri="{BB962C8B-B14F-4D97-AF65-F5344CB8AC3E}">
        <p14:creationId xmlns:p14="http://schemas.microsoft.com/office/powerpoint/2010/main" val="157856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1388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67849" y="3577673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13752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9B7133-D084-4338-A7C5-472E62A31221}"/>
              </a:ext>
            </a:extLst>
          </p:cNvPr>
          <p:cNvGrpSpPr/>
          <p:nvPr/>
        </p:nvGrpSpPr>
        <p:grpSpPr>
          <a:xfrm>
            <a:off x="2057400" y="401089"/>
            <a:ext cx="8646460" cy="6483806"/>
            <a:chOff x="2057400" y="401089"/>
            <a:chExt cx="8646460" cy="6483806"/>
          </a:xfrm>
        </p:grpSpPr>
        <p:pic>
          <p:nvPicPr>
            <p:cNvPr id="4098" name="Picture 3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786" y="401089"/>
              <a:ext cx="8645074" cy="648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2" name="Rectangle 1">
              <a:extLst>
                <a:ext uri="{FF2B5EF4-FFF2-40B4-BE49-F238E27FC236}">
                  <a16:creationId xmlns:a16="http://schemas.microsoft.com/office/drawing/2014/main" id="{0A36D3E2-9E4C-4338-9A1E-90510545C2CC}"/>
                </a:ext>
              </a:extLst>
            </p:cNvPr>
            <p:cNvSpPr/>
            <p:nvPr/>
          </p:nvSpPr>
          <p:spPr>
            <a:xfrm>
              <a:off x="2057400" y="6468035"/>
              <a:ext cx="1922929" cy="3899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9905275"/>
      </p:ext>
    </p:extLst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048" y="3134090"/>
            <a:ext cx="9265904" cy="3449788"/>
          </a:xfrm>
          <a:prstGeom prst="rect">
            <a:avLst/>
          </a:prstGeom>
        </p:spPr>
      </p:pic>
      <p:pic>
        <p:nvPicPr>
          <p:cNvPr id="14340" name="Picture 4" descr="Anh Em Sóc Phơi Bắp - Nuôi Trẻ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0" b="100000" l="509" r="100000">
                        <a14:foregroundMark x1="30025" y1="23799" x2="30025" y2="34096"/>
                        <a14:foregroundMark x1="43003" y1="20595" x2="46565" y2="320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4121">
            <a:off x="7188143" y="477709"/>
            <a:ext cx="2221865" cy="247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396538" y="927809"/>
            <a:ext cx="5893724" cy="241900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FF00"/>
                </a:solidFill>
                <a:latin typeface="UTM Avo" panose="02040603050506020204" pitchFamily="18" charset="0"/>
              </a:rPr>
              <a:t>Chủ điểm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</a:rPr>
              <a:t>Thiên nhiên</a:t>
            </a:r>
          </a:p>
        </p:txBody>
      </p:sp>
    </p:spTree>
    <p:extLst>
      <p:ext uri="{BB962C8B-B14F-4D97-AF65-F5344CB8AC3E}">
        <p14:creationId xmlns:p14="http://schemas.microsoft.com/office/powerpoint/2010/main" val="3763913519"/>
      </p:ext>
    </p:extLst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44" y="295835"/>
            <a:ext cx="8249344" cy="58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-155207" y="1143445"/>
            <a:ext cx="5520578" cy="4571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755299" y="2437010"/>
            <a:ext cx="3800642" cy="991989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Chia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sẻ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thiệu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1313"/>
      </p:ext>
    </p:extLst>
  </p:cSld>
  <p:clrMapOvr>
    <a:masterClrMapping/>
  </p:clrMapOvr>
  <p:transition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75074" y="813464"/>
            <a:ext cx="7677455" cy="707878"/>
          </a:xfrm>
          <a:prstGeom prst="rect">
            <a:avLst/>
          </a:prstGeom>
          <a:solidFill>
            <a:srgbClr val="007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Các hoạt động sáng tạo:</a:t>
            </a:r>
            <a:endParaRPr lang="vi-VN" altLang="en-US" sz="40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856" y="1648605"/>
            <a:ext cx="11903825" cy="13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Sưu tầm tranh ảnh về một con vật, loài cây, loài hoa mà em yêu thích.</a:t>
            </a:r>
            <a:endParaRPr lang="vi-VN" alt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4294967295"/>
          </p:nvPr>
        </p:nvSpPr>
        <p:spPr>
          <a:xfrm>
            <a:off x="745856" y="3160854"/>
            <a:ext cx="11272837" cy="1323431"/>
          </a:xfrm>
        </p:spPr>
        <p:txBody>
          <a:bodyPr vert="horz" wrap="square" lIns="91431" tIns="45716" rIns="91431" bIns="45716" rtlCol="0">
            <a:spAutoFit/>
          </a:bodyPr>
          <a:lstStyle/>
          <a:p>
            <a:pPr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,…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dirty="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5856" y="4556532"/>
            <a:ext cx="11750543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* Viết câu giới thiệu về tác phẩm của mình.</a:t>
            </a:r>
            <a:endParaRPr lang="vi-VN" alt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6434" y="5336658"/>
            <a:ext cx="10856421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70C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* Giới thiệu với mọi người.</a:t>
            </a:r>
            <a:endParaRPr lang="vi-VN" altLang="en-US" sz="4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6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42876"/>
            <a:ext cx="8522578" cy="602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0" y="1487234"/>
            <a:ext cx="5257800" cy="435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54001" y="2559136"/>
            <a:ext cx="4543986" cy="1448088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phá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8933"/>
      </p:ext>
    </p:extLst>
  </p:cSld>
  <p:clrMapOvr>
    <a:masterClrMapping/>
  </p:clrMapOvr>
  <p:transition advClick="0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424490" y="268678"/>
            <a:ext cx="10972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>
                <a:solidFill>
                  <a:srgbClr val="7030A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Sưu tầm tranh ảnh về một con vật, loài cây, loài hoa mà em yêu thích.</a:t>
            </a:r>
            <a:endParaRPr lang="vi-VN" altLang="en-US" sz="44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h Vẽ Hình Con Thỏ Ngộ Nghĩnh Và Đơn Giản Cho Bé, Cách Vẽ Con Thỏ Siêu  Đáng Yêu Cho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" y="1461235"/>
            <a:ext cx="3905718" cy="219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 Mèo – Cách Chăm Sóc Cho Người Chưa Có Kinh Nghiệ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" y="3998847"/>
            <a:ext cx="4036827" cy="227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a hồng ngoại Ruby Ice - Những viên ngọc đỏ trong vườn hồng 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98" y="1520892"/>
            <a:ext cx="2872785" cy="270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ch cắm hoa lan hồ điệp trang trí phòng khách vừa đẹp vừa s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64" y="4343400"/>
            <a:ext cx="3946071" cy="229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ÂY B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845" y="1417735"/>
            <a:ext cx="2624611" cy="262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ỹ thuật trồng và chăm sóc cây cam - Kiến thức nông nghiệ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319" y="4143051"/>
            <a:ext cx="2564208" cy="250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17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ẽ một con vật mà em yêu thích - Mỹ thuật Lớp 4 - Bài tập Mỹ thuật Lớp 4 -  Giải bài tập Mỹ thuật Lớp 4 | Lazi.vn - Cộng đồng Tri thức &amp;amp;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" y="448393"/>
            <a:ext cx="3806825" cy="26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ở Giáo Dục Và Đào Tạo Vĩnh Phú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99" y="448393"/>
            <a:ext cx="3557614" cy="266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ẽ hoa phượng đơn giản đẹp để trang trí - Go shopping hap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07" y="411155"/>
            <a:ext cx="3224463" cy="277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ẽ hoa mai ngày tết | Cách vẽ hoa mai | Vẽ cây mai đón tế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1157"/>
            <a:ext cx="5218530" cy="293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áo án chủ đề gia đình 5-6 tuổi - Chủ đề nhánh: Ngôi nhà đáng yê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30" y="3473497"/>
            <a:ext cx="4429626" cy="29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52 Cay xanh ý tưởng | cây, thực vật, ho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822" y="3473497"/>
            <a:ext cx="2575178" cy="29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9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137</Words>
  <Application>Microsoft Office PowerPoint</Application>
  <PresentationFormat>Widescreen</PresentationFormat>
  <Paragraphs>21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Sưu tầm tranh ảnh về một con vật, loài cây, loài hoa mà em yêu thích.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Quý Thắng</cp:lastModifiedBy>
  <cp:revision>42</cp:revision>
  <dcterms:created xsi:type="dcterms:W3CDTF">2021-01-19T04:49:04Z</dcterms:created>
  <dcterms:modified xsi:type="dcterms:W3CDTF">2025-03-31T08:22:48Z</dcterms:modified>
</cp:coreProperties>
</file>