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99" r:id="rId1"/>
  </p:sldMasterIdLst>
  <p:notesMasterIdLst>
    <p:notesMasterId r:id="rId10"/>
  </p:notesMasterIdLst>
  <p:sldIdLst>
    <p:sldId id="1449" r:id="rId2"/>
    <p:sldId id="1450" r:id="rId3"/>
    <p:sldId id="441" r:id="rId4"/>
    <p:sldId id="439" r:id="rId5"/>
    <p:sldId id="440" r:id="rId6"/>
    <p:sldId id="443" r:id="rId7"/>
    <p:sldId id="437" r:id="rId8"/>
    <p:sldId id="438" r:id="rId9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UTM Avo" panose="02040603050506020204" pitchFamily="18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707"/>
    <a:srgbClr val="29AE9D"/>
    <a:srgbClr val="FF8119"/>
    <a:srgbClr val="FFAF6C"/>
    <a:srgbClr val="FFFFFF"/>
    <a:srgbClr val="FFFF99"/>
    <a:srgbClr val="404040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676" autoAdjust="0"/>
    <p:restoredTop sz="94660"/>
  </p:normalViewPr>
  <p:slideViewPr>
    <p:cSldViewPr snapToGrid="0">
      <p:cViewPr varScale="1">
        <p:scale>
          <a:sx n="55" d="100"/>
          <a:sy n="55" d="100"/>
        </p:scale>
        <p:origin x="40" y="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F8B27D-DEBB-4E30-8071-9F32B71333DE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5DAA26-E148-46EF-9F03-4E1981EEB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830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>
                <a:latin typeface="UTM Avo" panose="02040603050506020204" pitchFamily="18" charset="0"/>
              </a:rPr>
              <a:t>1</a:t>
            </a:fld>
            <a:endParaRPr lang="zh-CN" alt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C80F2DC-882D-4575-9281-AA5E2362841F}" type="datetime1">
              <a:rPr lang="en-US" smtClean="0"/>
              <a:t>3/17/2022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878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DB561A9B-6D0A-4353-BFF8-564EB26CF951}" type="datetime1">
              <a:rPr lang="en-US" smtClean="0"/>
              <a:t>3/17/2022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139414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187DD-1B37-4B19-9E52-9A4211092FF7}" type="datetime1">
              <a:rPr lang="en-US" smtClean="0"/>
              <a:t>3/17/2022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819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userDrawn="1">
  <p:cSld name="3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5574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C4CEE7A-CDA2-43A3-8345-F0F170370B1F}"/>
              </a:ext>
            </a:extLst>
          </p:cNvPr>
          <p:cNvSpPr/>
          <p:nvPr userDrawn="1"/>
        </p:nvSpPr>
        <p:spPr>
          <a:xfrm>
            <a:off x="10985862" y="91439"/>
            <a:ext cx="1423852" cy="133241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5255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DB561A9B-6D0A-4353-BFF8-564EB26CF951}" type="datetime1">
              <a:rPr lang="en-US" smtClean="0"/>
              <a:t>3/17/2022</a:t>
            </a:fld>
            <a:endParaRPr lang="en-US"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37853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1" r:id="rId1"/>
    <p:sldLayoutId id="2147483703" r:id="rId2"/>
    <p:sldLayoutId id="2147483705" r:id="rId3"/>
    <p:sldLayoutId id="2147483706" r:id="rId4"/>
    <p:sldLayoutId id="2147483707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369162" y="1648606"/>
            <a:ext cx="11453778" cy="23371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27</a:t>
            </a:r>
            <a:endParaRPr lang="en-US" sz="52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Làm quen với việc đọc sách báo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46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dotDmnd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4EC1A08-3E3C-4FA1-8004-FD0354A9FEC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2</a:t>
            </a:fld>
            <a:endParaRPr lang="en-US"/>
          </a:p>
        </p:txBody>
      </p:sp>
      <p:pic>
        <p:nvPicPr>
          <p:cNvPr id="5" name="Hình ảnh 30">
            <a:extLst>
              <a:ext uri="{FF2B5EF4-FFF2-40B4-BE49-F238E27FC236}">
                <a16:creationId xmlns:a16="http://schemas.microsoft.com/office/drawing/2014/main" id="{CC54C049-ECC7-482F-BC79-10A01CCD10E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358" y="-131537"/>
            <a:ext cx="7432734" cy="66589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FBD465C-AFF2-4CBF-8BD5-74B1A8655ABE}"/>
              </a:ext>
            </a:extLst>
          </p:cNvPr>
          <p:cNvSpPr txBox="1"/>
          <p:nvPr/>
        </p:nvSpPr>
        <p:spPr>
          <a:xfrm>
            <a:off x="3741796" y="874455"/>
            <a:ext cx="4253857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chemeClr val="accent2"/>
                </a:solidFill>
                <a:latin typeface="UTM Avo" panose="02040603050506020204" pitchFamily="18" charset="0"/>
              </a:rPr>
              <a:t>Thân</a:t>
            </a:r>
            <a:r>
              <a:rPr lang="en-US" sz="3200" dirty="0">
                <a:solidFill>
                  <a:schemeClr val="accent2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UTM Avo" panose="02040603050506020204" pitchFamily="18" charset="0"/>
              </a:rPr>
              <a:t>hình</a:t>
            </a:r>
            <a:r>
              <a:rPr lang="en-US" sz="3200" dirty="0">
                <a:solidFill>
                  <a:schemeClr val="accent2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UTM Avo" panose="02040603050506020204" pitchFamily="18" charset="0"/>
              </a:rPr>
              <a:t>chữ</a:t>
            </a:r>
            <a:r>
              <a:rPr lang="en-US" sz="3200" dirty="0">
                <a:solidFill>
                  <a:schemeClr val="accent2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UTM Avo" panose="02040603050506020204" pitchFamily="18" charset="0"/>
              </a:rPr>
              <a:t>nhật</a:t>
            </a:r>
            <a:endParaRPr lang="en-US" sz="3200" dirty="0">
              <a:solidFill>
                <a:schemeClr val="accent2"/>
              </a:solidFill>
              <a:latin typeface="UTM Avo" panose="02040603050506020204" pitchFamily="18" charset="0"/>
            </a:endParaRPr>
          </a:p>
          <a:p>
            <a:r>
              <a:rPr lang="en-US" sz="3200" dirty="0" err="1">
                <a:solidFill>
                  <a:schemeClr val="accent2"/>
                </a:solidFill>
                <a:latin typeface="UTM Avo" panose="02040603050506020204" pitchFamily="18" charset="0"/>
              </a:rPr>
              <a:t>Chữ</a:t>
            </a:r>
            <a:r>
              <a:rPr lang="en-US" sz="3200" dirty="0">
                <a:solidFill>
                  <a:schemeClr val="accent2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UTM Avo" panose="02040603050506020204" pitchFamily="18" charset="0"/>
              </a:rPr>
              <a:t>nghĩa</a:t>
            </a:r>
            <a:r>
              <a:rPr lang="en-US" sz="3200" dirty="0">
                <a:solidFill>
                  <a:schemeClr val="accent2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UTM Avo" panose="02040603050506020204" pitchFamily="18" charset="0"/>
              </a:rPr>
              <a:t>đầy</a:t>
            </a:r>
            <a:r>
              <a:rPr lang="en-US" sz="3200" dirty="0">
                <a:solidFill>
                  <a:schemeClr val="accent2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UTM Avo" panose="02040603050506020204" pitchFamily="18" charset="0"/>
              </a:rPr>
              <a:t>mình</a:t>
            </a:r>
            <a:endParaRPr lang="en-US" sz="3200" dirty="0">
              <a:solidFill>
                <a:schemeClr val="accent2"/>
              </a:solidFill>
              <a:latin typeface="UTM Avo" panose="02040603050506020204" pitchFamily="18" charset="0"/>
            </a:endParaRPr>
          </a:p>
          <a:p>
            <a:r>
              <a:rPr lang="en-US" sz="3200" dirty="0">
                <a:solidFill>
                  <a:schemeClr val="accent2"/>
                </a:solidFill>
                <a:latin typeface="UTM Avo" panose="02040603050506020204" pitchFamily="18" charset="0"/>
              </a:rPr>
              <a:t>Ai </a:t>
            </a:r>
            <a:r>
              <a:rPr lang="en-US" sz="3200" dirty="0" err="1">
                <a:solidFill>
                  <a:schemeClr val="accent2"/>
                </a:solidFill>
                <a:latin typeface="UTM Avo" panose="02040603050506020204" pitchFamily="18" charset="0"/>
              </a:rPr>
              <a:t>mà</a:t>
            </a:r>
            <a:r>
              <a:rPr lang="en-US" sz="3200" dirty="0">
                <a:solidFill>
                  <a:schemeClr val="accent2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UTM Avo" panose="02040603050506020204" pitchFamily="18" charset="0"/>
              </a:rPr>
              <a:t>muốn</a:t>
            </a:r>
            <a:r>
              <a:rPr lang="en-US" sz="3200" dirty="0">
                <a:solidFill>
                  <a:schemeClr val="accent2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UTM Avo" panose="02040603050506020204" pitchFamily="18" charset="0"/>
              </a:rPr>
              <a:t>giỏi</a:t>
            </a:r>
            <a:endParaRPr lang="en-US" sz="3200" dirty="0">
              <a:solidFill>
                <a:schemeClr val="accent2"/>
              </a:solidFill>
              <a:latin typeface="UTM Avo" panose="02040603050506020204" pitchFamily="18" charset="0"/>
            </a:endParaRPr>
          </a:p>
          <a:p>
            <a:r>
              <a:rPr lang="en-US" sz="3200" dirty="0" err="1">
                <a:solidFill>
                  <a:schemeClr val="accent2"/>
                </a:solidFill>
                <a:latin typeface="UTM Avo" panose="02040603050506020204" pitchFamily="18" charset="0"/>
              </a:rPr>
              <a:t>Sẽ</a:t>
            </a:r>
            <a:r>
              <a:rPr lang="en-US" sz="3200" dirty="0">
                <a:solidFill>
                  <a:schemeClr val="accent2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UTM Avo" panose="02040603050506020204" pitchFamily="18" charset="0"/>
              </a:rPr>
              <a:t>phải</a:t>
            </a:r>
            <a:r>
              <a:rPr lang="en-US" sz="3200" dirty="0">
                <a:solidFill>
                  <a:schemeClr val="accent2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UTM Avo" panose="02040603050506020204" pitchFamily="18" charset="0"/>
              </a:rPr>
              <a:t>nhìn</a:t>
            </a:r>
            <a:r>
              <a:rPr lang="en-US" sz="3200" dirty="0">
                <a:solidFill>
                  <a:schemeClr val="accent2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UTM Avo" panose="02040603050506020204" pitchFamily="18" charset="0"/>
              </a:rPr>
              <a:t>tôi</a:t>
            </a:r>
            <a:r>
              <a:rPr lang="en-US" sz="3200" dirty="0">
                <a:solidFill>
                  <a:schemeClr val="accent2"/>
                </a:solidFill>
                <a:latin typeface="UTM Avo" panose="02040603050506020204" pitchFamily="18" charset="0"/>
              </a:rPr>
              <a:t>!</a:t>
            </a:r>
          </a:p>
          <a:p>
            <a:pPr algn="ctr"/>
            <a:r>
              <a:rPr lang="en-US" sz="3200" i="1" dirty="0">
                <a:solidFill>
                  <a:schemeClr val="accent2"/>
                </a:solidFill>
                <a:latin typeface="UTM Avo" panose="02040603050506020204" pitchFamily="18" charset="0"/>
              </a:rPr>
              <a:t>                    (</a:t>
            </a:r>
            <a:r>
              <a:rPr lang="en-US" sz="3200" i="1" dirty="0" err="1">
                <a:solidFill>
                  <a:schemeClr val="accent2"/>
                </a:solidFill>
                <a:latin typeface="UTM Avo" panose="02040603050506020204" pitchFamily="18" charset="0"/>
              </a:rPr>
              <a:t>Là</a:t>
            </a:r>
            <a:r>
              <a:rPr lang="en-US" sz="3200" i="1" dirty="0">
                <a:solidFill>
                  <a:schemeClr val="accent2"/>
                </a:solidFill>
                <a:latin typeface="UTM Avo" panose="02040603050506020204" pitchFamily="18" charset="0"/>
              </a:rPr>
              <a:t> </a:t>
            </a:r>
            <a:r>
              <a:rPr lang="en-US" sz="3200" i="1" dirty="0" err="1">
                <a:solidFill>
                  <a:schemeClr val="accent2"/>
                </a:solidFill>
                <a:latin typeface="UTM Avo" panose="02040603050506020204" pitchFamily="18" charset="0"/>
              </a:rPr>
              <a:t>gì</a:t>
            </a:r>
            <a:r>
              <a:rPr lang="en-US" sz="3200" i="1" dirty="0">
                <a:solidFill>
                  <a:schemeClr val="accent2"/>
                </a:solidFill>
                <a:latin typeface="UTM Avo" panose="02040603050506020204" pitchFamily="18" charset="0"/>
              </a:rPr>
              <a:t>)</a:t>
            </a:r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87DBC4E4-5B9A-4810-84D5-6F15F212EA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018" y="1335324"/>
            <a:ext cx="3099668" cy="3099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698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7515575-5D63-4C6E-ACDD-594D1782627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3</a:t>
            </a:fld>
            <a:endParaRPr lang="en-US"/>
          </a:p>
        </p:txBody>
      </p:sp>
      <p:pic>
        <p:nvPicPr>
          <p:cNvPr id="1026" name="Picture 2" descr="Cute little girl cartoon character holding books 2822718 Vector Art at  Vecteezy">
            <a:extLst>
              <a:ext uri="{FF2B5EF4-FFF2-40B4-BE49-F238E27FC236}">
                <a16:creationId xmlns:a16="http://schemas.microsoft.com/office/drawing/2014/main" id="{776D7410-005B-4B05-955B-911D44469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375" b="91667" l="9945" r="89994">
                        <a14:foregroundMark x1="70473" y1="30677" x2="68815" y2="31823"/>
                        <a14:foregroundMark x1="56108" y1="26146" x2="54758" y2="27552"/>
                        <a14:foregroundMark x1="59423" y1="35521" x2="57459" y2="35781"/>
                        <a14:foregroundMark x1="67465" y1="10000" x2="65807" y2="9427"/>
                        <a14:foregroundMark x1="38060" y1="89688" x2="36341" y2="91667"/>
                        <a14:foregroundMark x1="70166" y1="30104" x2="69490" y2="306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322" y="1018007"/>
            <a:ext cx="4206997" cy="4958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Hình ảnh 30">
            <a:extLst>
              <a:ext uri="{FF2B5EF4-FFF2-40B4-BE49-F238E27FC236}">
                <a16:creationId xmlns:a16="http://schemas.microsoft.com/office/drawing/2014/main" id="{0AC3B7C3-1D52-44E2-BA1B-E8830133963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109"/>
          <a:stretch/>
        </p:blipFill>
        <p:spPr>
          <a:xfrm>
            <a:off x="1188258" y="1236699"/>
            <a:ext cx="2788347" cy="156626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E2198FA-F1E3-4ECB-9AE2-8A7AAB209A0C}"/>
              </a:ext>
            </a:extLst>
          </p:cNvPr>
          <p:cNvSpPr txBox="1"/>
          <p:nvPr/>
        </p:nvSpPr>
        <p:spPr>
          <a:xfrm>
            <a:off x="1251700" y="1635109"/>
            <a:ext cx="2788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accent2"/>
                </a:solidFill>
                <a:latin typeface="UTM Avo" panose="02040603050506020204" pitchFamily="18" charset="0"/>
              </a:rPr>
              <a:t>Truyện</a:t>
            </a:r>
            <a:endParaRPr lang="en-US" sz="4000" dirty="0">
              <a:solidFill>
                <a:schemeClr val="accent2"/>
              </a:solidFill>
              <a:latin typeface="UTM Avo" panose="02040603050506020204" pitchFamily="18" charset="0"/>
            </a:endParaRPr>
          </a:p>
        </p:txBody>
      </p:sp>
      <p:pic>
        <p:nvPicPr>
          <p:cNvPr id="10" name="Hình ảnh 30">
            <a:extLst>
              <a:ext uri="{FF2B5EF4-FFF2-40B4-BE49-F238E27FC236}">
                <a16:creationId xmlns:a16="http://schemas.microsoft.com/office/drawing/2014/main" id="{B5341B1F-75B5-4E3B-9965-5552046B3A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109"/>
          <a:stretch/>
        </p:blipFill>
        <p:spPr>
          <a:xfrm>
            <a:off x="3922587" y="2206366"/>
            <a:ext cx="2788347" cy="156626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043F106-6517-4C7C-8730-4EF1DB739FF9}"/>
              </a:ext>
            </a:extLst>
          </p:cNvPr>
          <p:cNvSpPr txBox="1"/>
          <p:nvPr/>
        </p:nvSpPr>
        <p:spPr>
          <a:xfrm>
            <a:off x="3986029" y="2604776"/>
            <a:ext cx="2788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accent2"/>
                </a:solidFill>
                <a:latin typeface="UTM Avo" panose="02040603050506020204" pitchFamily="18" charset="0"/>
              </a:rPr>
              <a:t>Thơ</a:t>
            </a:r>
            <a:endParaRPr lang="en-US" sz="4000" dirty="0">
              <a:solidFill>
                <a:schemeClr val="accent2"/>
              </a:solidFill>
              <a:latin typeface="UTM Avo" panose="02040603050506020204" pitchFamily="18" charset="0"/>
            </a:endParaRPr>
          </a:p>
        </p:txBody>
      </p:sp>
      <p:pic>
        <p:nvPicPr>
          <p:cNvPr id="12" name="Hình ảnh 30">
            <a:extLst>
              <a:ext uri="{FF2B5EF4-FFF2-40B4-BE49-F238E27FC236}">
                <a16:creationId xmlns:a16="http://schemas.microsoft.com/office/drawing/2014/main" id="{4E530EEE-7FE6-4184-BFC6-7380725609D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109"/>
          <a:stretch/>
        </p:blipFill>
        <p:spPr>
          <a:xfrm>
            <a:off x="481060" y="3201372"/>
            <a:ext cx="3473248" cy="195098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C819EB9-E223-41AC-84DF-0C6B66F462B5}"/>
              </a:ext>
            </a:extLst>
          </p:cNvPr>
          <p:cNvSpPr txBox="1"/>
          <p:nvPr/>
        </p:nvSpPr>
        <p:spPr>
          <a:xfrm>
            <a:off x="816704" y="3429000"/>
            <a:ext cx="26614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accent2"/>
                </a:solidFill>
                <a:latin typeface="UTM Avo" panose="02040603050506020204" pitchFamily="18" charset="0"/>
              </a:rPr>
              <a:t>Sách</a:t>
            </a:r>
            <a:r>
              <a:rPr lang="en-US" sz="4000" dirty="0">
                <a:solidFill>
                  <a:schemeClr val="accent2"/>
                </a:solidFill>
                <a:latin typeface="UTM Avo" panose="02040603050506020204" pitchFamily="18" charset="0"/>
              </a:rPr>
              <a:t> khoa </a:t>
            </a:r>
            <a:r>
              <a:rPr lang="en-US" sz="4000" dirty="0" err="1">
                <a:solidFill>
                  <a:schemeClr val="accent2"/>
                </a:solidFill>
                <a:latin typeface="UTM Avo" panose="02040603050506020204" pitchFamily="18" charset="0"/>
              </a:rPr>
              <a:t>học</a:t>
            </a:r>
            <a:endParaRPr lang="en-US" sz="4000" dirty="0">
              <a:solidFill>
                <a:schemeClr val="accent2"/>
              </a:solidFill>
              <a:latin typeface="UTM Avo" panose="02040603050506020204" pitchFamily="18" charset="0"/>
            </a:endParaRPr>
          </a:p>
        </p:txBody>
      </p:sp>
      <p:pic>
        <p:nvPicPr>
          <p:cNvPr id="14" name="Hình ảnh 30">
            <a:extLst>
              <a:ext uri="{FF2B5EF4-FFF2-40B4-BE49-F238E27FC236}">
                <a16:creationId xmlns:a16="http://schemas.microsoft.com/office/drawing/2014/main" id="{E193F6D8-C153-44A6-B30D-50B6843B5D0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109"/>
          <a:stretch/>
        </p:blipFill>
        <p:spPr>
          <a:xfrm>
            <a:off x="3856800" y="4369224"/>
            <a:ext cx="3767889" cy="156626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D309A8C-83E5-4A56-AD88-CDC7BE09675E}"/>
              </a:ext>
            </a:extLst>
          </p:cNvPr>
          <p:cNvSpPr txBox="1"/>
          <p:nvPr/>
        </p:nvSpPr>
        <p:spPr>
          <a:xfrm>
            <a:off x="4063805" y="4798412"/>
            <a:ext cx="34098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accent2"/>
                </a:solidFill>
                <a:latin typeface="UTM Avo" panose="02040603050506020204" pitchFamily="18" charset="0"/>
              </a:rPr>
              <a:t>Truyện</a:t>
            </a:r>
            <a:r>
              <a:rPr lang="en-US" sz="4000" dirty="0">
                <a:solidFill>
                  <a:schemeClr val="accent2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chemeClr val="accent2"/>
                </a:solidFill>
                <a:latin typeface="UTM Avo" panose="02040603050506020204" pitchFamily="18" charset="0"/>
              </a:rPr>
              <a:t>tranh</a:t>
            </a:r>
            <a:endParaRPr lang="en-US" sz="4000" dirty="0">
              <a:solidFill>
                <a:schemeClr val="accent2"/>
              </a:solidFill>
              <a:latin typeface="UTM Avo" panose="0204060305050602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0F02BFB-FFF1-4C9C-B592-A5799FE280D8}"/>
              </a:ext>
            </a:extLst>
          </p:cNvPr>
          <p:cNvSpPr txBox="1"/>
          <p:nvPr/>
        </p:nvSpPr>
        <p:spPr>
          <a:xfrm>
            <a:off x="308350" y="352463"/>
            <a:ext cx="11636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1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UTM Avo" panose="02040603050506020204" pitchFamily="18" charset="0"/>
              </a:rPr>
              <a:t>Mỗi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UTM Avo" panose="02040603050506020204" pitchFamily="18" charset="0"/>
              </a:rPr>
              <a:t>em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UTM Avo" panose="02040603050506020204" pitchFamily="18" charset="0"/>
              </a:rPr>
              <a:t>chuẩn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UTM Avo" panose="02040603050506020204" pitchFamily="18" charset="0"/>
              </a:rPr>
              <a:t>bị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UTM Avo" panose="02040603050506020204" pitchFamily="18" charset="0"/>
              </a:rPr>
              <a:t>một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UTM Avo" panose="02040603050506020204" pitchFamily="18" charset="0"/>
              </a:rPr>
              <a:t>quyển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UTM Avo" panose="02040603050506020204" pitchFamily="18" charset="0"/>
              </a:rPr>
              <a:t>sách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UTM Avo" panose="02040603050506020204" pitchFamily="18" charset="0"/>
              </a:rPr>
              <a:t>truyện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5351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3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CEC7071-9810-46A0-AE5D-CE7466B044D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4</a:t>
            </a:fld>
            <a:endParaRPr lang="en-US"/>
          </a:p>
        </p:txBody>
      </p:sp>
      <p:pic>
        <p:nvPicPr>
          <p:cNvPr id="4" name="Picture 3" descr="Calendar&#10;&#10;Description automatically generated">
            <a:extLst>
              <a:ext uri="{FF2B5EF4-FFF2-40B4-BE49-F238E27FC236}">
                <a16:creationId xmlns:a16="http://schemas.microsoft.com/office/drawing/2014/main" id="{408D8D23-D2C2-424A-8085-D8C063C856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4" t="18685"/>
          <a:stretch/>
        </p:blipFill>
        <p:spPr>
          <a:xfrm>
            <a:off x="5500914" y="1058140"/>
            <a:ext cx="6921026" cy="52377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934B96D-70D3-42B6-84FC-21C08ACC398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8705" t="30208"/>
          <a:stretch/>
        </p:blipFill>
        <p:spPr>
          <a:xfrm rot="2700000">
            <a:off x="-828134" y="-2978305"/>
            <a:ext cx="5890950" cy="61594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9C76C30-E9DB-4484-92AB-6B60597E69B0}"/>
              </a:ext>
            </a:extLst>
          </p:cNvPr>
          <p:cNvSpPr txBox="1"/>
          <p:nvPr/>
        </p:nvSpPr>
        <p:spPr>
          <a:xfrm>
            <a:off x="1157944" y="693015"/>
            <a:ext cx="26933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7707"/>
                </a:solidFill>
                <a:latin typeface="UTM Avo" panose="02040603050506020204" pitchFamily="18" charset="0"/>
              </a:rPr>
              <a:t>Giới</a:t>
            </a:r>
            <a:r>
              <a:rPr lang="en-US" sz="4000" dirty="0">
                <a:solidFill>
                  <a:srgbClr val="FF7707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FF7707"/>
                </a:solidFill>
                <a:latin typeface="UTM Avo" panose="02040603050506020204" pitchFamily="18" charset="0"/>
              </a:rPr>
              <a:t>thiệu</a:t>
            </a:r>
            <a:r>
              <a:rPr lang="en-US" sz="4000" dirty="0">
                <a:solidFill>
                  <a:srgbClr val="FF7707"/>
                </a:solidFill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F09E06-B4B5-4819-9C91-09A68311D243}"/>
              </a:ext>
            </a:extLst>
          </p:cNvPr>
          <p:cNvSpPr txBox="1"/>
          <p:nvPr/>
        </p:nvSpPr>
        <p:spPr>
          <a:xfrm>
            <a:off x="919129" y="3167390"/>
            <a:ext cx="21435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bg2"/>
                </a:solidFill>
                <a:latin typeface="UTM Avo" panose="02040603050506020204" pitchFamily="18" charset="0"/>
              </a:rPr>
              <a:t>- </a:t>
            </a:r>
            <a:r>
              <a:rPr lang="en-US" sz="2800" dirty="0" err="1">
                <a:solidFill>
                  <a:schemeClr val="bg2"/>
                </a:solidFill>
                <a:latin typeface="UTM Avo" panose="02040603050506020204" pitchFamily="18" charset="0"/>
              </a:rPr>
              <a:t>Tên</a:t>
            </a:r>
            <a:r>
              <a:rPr lang="en-US" sz="2800" dirty="0">
                <a:solidFill>
                  <a:schemeClr val="bg2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bg2"/>
                </a:solidFill>
                <a:latin typeface="UTM Avo" panose="02040603050506020204" pitchFamily="18" charset="0"/>
              </a:rPr>
              <a:t>sách</a:t>
            </a:r>
            <a:r>
              <a:rPr lang="en-US" sz="2800" dirty="0">
                <a:solidFill>
                  <a:schemeClr val="bg2"/>
                </a:solidFill>
                <a:latin typeface="UTM Avo" panose="02040603050506020204" pitchFamily="18" charset="0"/>
              </a:rPr>
              <a:t>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E4EE20-9E5B-434F-8B0F-147057CA8735}"/>
              </a:ext>
            </a:extLst>
          </p:cNvPr>
          <p:cNvSpPr txBox="1"/>
          <p:nvPr/>
        </p:nvSpPr>
        <p:spPr>
          <a:xfrm>
            <a:off x="919129" y="3846740"/>
            <a:ext cx="47849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2"/>
                </a:solidFill>
                <a:latin typeface="UTM Avo" panose="02040603050506020204" pitchFamily="18" charset="0"/>
              </a:rPr>
              <a:t>- Ai </a:t>
            </a:r>
            <a:r>
              <a:rPr lang="en-US" sz="2800" dirty="0" err="1">
                <a:solidFill>
                  <a:schemeClr val="bg2"/>
                </a:solidFill>
                <a:latin typeface="UTM Avo" panose="02040603050506020204" pitchFamily="18" charset="0"/>
              </a:rPr>
              <a:t>tặng</a:t>
            </a:r>
            <a:r>
              <a:rPr lang="en-US" sz="2800" dirty="0">
                <a:solidFill>
                  <a:schemeClr val="bg2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bg2"/>
                </a:solidFill>
                <a:latin typeface="UTM Avo" panose="02040603050506020204" pitchFamily="18" charset="0"/>
              </a:rPr>
              <a:t>em</a:t>
            </a:r>
            <a:r>
              <a:rPr lang="en-US" sz="2800" dirty="0">
                <a:solidFill>
                  <a:schemeClr val="bg2"/>
                </a:solidFill>
                <a:latin typeface="UTM Avo" panose="02040603050506020204" pitchFamily="18" charset="0"/>
              </a:rPr>
              <a:t> (</a:t>
            </a:r>
            <a:r>
              <a:rPr lang="en-US" sz="2800" dirty="0" err="1">
                <a:solidFill>
                  <a:schemeClr val="bg2"/>
                </a:solidFill>
                <a:latin typeface="UTM Avo" panose="02040603050506020204" pitchFamily="18" charset="0"/>
              </a:rPr>
              <a:t>hoặc</a:t>
            </a:r>
            <a:r>
              <a:rPr lang="en-US" sz="2800" dirty="0">
                <a:solidFill>
                  <a:schemeClr val="bg2"/>
                </a:solidFill>
                <a:latin typeface="UTM Avo" panose="02040603050506020204" pitchFamily="18" charset="0"/>
              </a:rPr>
              <a:t> ai </a:t>
            </a:r>
            <a:r>
              <a:rPr lang="en-US" sz="2800" dirty="0" err="1">
                <a:solidFill>
                  <a:schemeClr val="bg2"/>
                </a:solidFill>
                <a:latin typeface="UTM Avo" panose="02040603050506020204" pitchFamily="18" charset="0"/>
              </a:rPr>
              <a:t>cho</a:t>
            </a:r>
            <a:r>
              <a:rPr lang="en-US" sz="2800" dirty="0">
                <a:solidFill>
                  <a:schemeClr val="bg2"/>
                </a:solidFill>
                <a:latin typeface="UTM Avo" panose="02040603050506020204" pitchFamily="18" charset="0"/>
              </a:rPr>
              <a:t>   </a:t>
            </a:r>
            <a:r>
              <a:rPr lang="en-US" sz="2800" dirty="0" err="1">
                <a:solidFill>
                  <a:schemeClr val="bg2"/>
                </a:solidFill>
                <a:latin typeface="UTM Avo" panose="02040603050506020204" pitchFamily="18" charset="0"/>
              </a:rPr>
              <a:t>em</a:t>
            </a:r>
            <a:r>
              <a:rPr lang="en-US" sz="2800" dirty="0">
                <a:solidFill>
                  <a:schemeClr val="bg2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bg2"/>
                </a:solidFill>
                <a:latin typeface="UTM Avo" panose="02040603050506020204" pitchFamily="18" charset="0"/>
              </a:rPr>
              <a:t>mượn</a:t>
            </a:r>
            <a:r>
              <a:rPr lang="en-US" sz="2800" dirty="0">
                <a:solidFill>
                  <a:schemeClr val="bg2"/>
                </a:solidFill>
                <a:latin typeface="UTM Avo" panose="02040603050506020204" pitchFamily="18" charset="0"/>
              </a:rPr>
              <a:t>) </a:t>
            </a:r>
            <a:r>
              <a:rPr lang="en-US" sz="2800" dirty="0" err="1">
                <a:solidFill>
                  <a:schemeClr val="bg2"/>
                </a:solidFill>
                <a:latin typeface="UTM Avo" panose="02040603050506020204" pitchFamily="18" charset="0"/>
              </a:rPr>
              <a:t>cuốn</a:t>
            </a:r>
            <a:r>
              <a:rPr lang="en-US" sz="2800" dirty="0">
                <a:solidFill>
                  <a:schemeClr val="bg2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bg2"/>
                </a:solidFill>
                <a:latin typeface="UTM Avo" panose="02040603050506020204" pitchFamily="18" charset="0"/>
              </a:rPr>
              <a:t>sách</a:t>
            </a:r>
            <a:r>
              <a:rPr lang="en-US" sz="2800" dirty="0">
                <a:solidFill>
                  <a:schemeClr val="bg2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bg2"/>
                </a:solidFill>
                <a:latin typeface="UTM Avo" panose="02040603050506020204" pitchFamily="18" charset="0"/>
              </a:rPr>
              <a:t>ấy</a:t>
            </a:r>
            <a:r>
              <a:rPr lang="en-US" sz="2800" dirty="0">
                <a:solidFill>
                  <a:schemeClr val="bg2"/>
                </a:solidFill>
                <a:latin typeface="UTM Avo" panose="0204060305050602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126541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BF4EDA9-486B-4657-8B2B-1B9B40D1F00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5</a:t>
            </a:fld>
            <a:endParaRPr lang="en-US"/>
          </a:p>
        </p:txBody>
      </p:sp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88153E6A-FF70-4B14-A05A-16610DC4DF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88"/>
          <a:stretch/>
        </p:blipFill>
        <p:spPr>
          <a:xfrm>
            <a:off x="549184" y="0"/>
            <a:ext cx="11093631" cy="635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6756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FB88F5-C194-4D11-89AE-CDD7ABB6F82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6</a:t>
            </a:fld>
            <a:endParaRPr lang="en-US"/>
          </a:p>
        </p:txBody>
      </p:sp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67DEEFEB-F5DC-48F6-B7D4-3F9EB5D56C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7" t="10479" b="46365"/>
          <a:stretch/>
        </p:blipFill>
        <p:spPr>
          <a:xfrm>
            <a:off x="1212850" y="0"/>
            <a:ext cx="9766300" cy="635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4646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31A8A9B-96C7-4CAD-A232-FAC27FEA95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8705" t="20105"/>
          <a:stretch/>
        </p:blipFill>
        <p:spPr>
          <a:xfrm rot="2700000">
            <a:off x="-106497" y="-3382645"/>
            <a:ext cx="5890950" cy="7051036"/>
          </a:xfrm>
          <a:prstGeom prst="rect">
            <a:avLst/>
          </a:prstGeom>
        </p:spPr>
      </p:pic>
      <p:pic>
        <p:nvPicPr>
          <p:cNvPr id="2054" name="Picture 6" descr="Children outdoors reading a book Royalty Free Vector Image">
            <a:extLst>
              <a:ext uri="{FF2B5EF4-FFF2-40B4-BE49-F238E27FC236}">
                <a16:creationId xmlns:a16="http://schemas.microsoft.com/office/drawing/2014/main" id="{36258A61-4D02-41AF-A743-9F0C4BA491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4909"/>
          <a:stretch/>
        </p:blipFill>
        <p:spPr bwMode="auto">
          <a:xfrm>
            <a:off x="7397750" y="564242"/>
            <a:ext cx="4794250" cy="583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709C372-343A-4EB0-81A7-E8B78BB568B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254379-4640-431F-AF52-DBB73F5118B8}"/>
              </a:ext>
            </a:extLst>
          </p:cNvPr>
          <p:cNvSpPr txBox="1"/>
          <p:nvPr/>
        </p:nvSpPr>
        <p:spPr>
          <a:xfrm>
            <a:off x="718846" y="922107"/>
            <a:ext cx="42402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TỰ ĐỌC SÁCH</a:t>
            </a:r>
          </a:p>
        </p:txBody>
      </p:sp>
      <p:pic>
        <p:nvPicPr>
          <p:cNvPr id="2050" name="Picture 2" descr="Lesson Plans and Resources for Home Practice | KSD #414">
            <a:extLst>
              <a:ext uri="{FF2B5EF4-FFF2-40B4-BE49-F238E27FC236}">
                <a16:creationId xmlns:a16="http://schemas.microsoft.com/office/drawing/2014/main" id="{6E554E08-D6A4-42D2-BD7C-A75D395C38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26" y="3802742"/>
            <a:ext cx="3916337" cy="259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ad! Fest 2017] Book Jam: The Adventures of Ang Ku Kueh Girl and her  Friends by Wang Shijia - Little Day Out">
            <a:extLst>
              <a:ext uri="{FF2B5EF4-FFF2-40B4-BE49-F238E27FC236}">
                <a16:creationId xmlns:a16="http://schemas.microsoft.com/office/drawing/2014/main" id="{02E1FDC4-4CBC-4AF4-8984-D0DF742350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50"/>
          <a:stretch/>
        </p:blipFill>
        <p:spPr bwMode="auto">
          <a:xfrm>
            <a:off x="4794251" y="4017110"/>
            <a:ext cx="1656058" cy="233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8686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2DD59E-AAF4-488D-BBFD-260139B9CAE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8</a:t>
            </a:fld>
            <a:endParaRPr lang="en-US"/>
          </a:p>
        </p:txBody>
      </p:sp>
      <p:pic>
        <p:nvPicPr>
          <p:cNvPr id="3" name="Hình ảnh 30">
            <a:extLst>
              <a:ext uri="{FF2B5EF4-FFF2-40B4-BE49-F238E27FC236}">
                <a16:creationId xmlns:a16="http://schemas.microsoft.com/office/drawing/2014/main" id="{82992C83-C03E-4F78-B39C-5E5862500D5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833" y="275832"/>
            <a:ext cx="6540029" cy="60805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D68C944-163A-494A-A331-B9693BEFF693}"/>
              </a:ext>
            </a:extLst>
          </p:cNvPr>
          <p:cNvSpPr txBox="1"/>
          <p:nvPr/>
        </p:nvSpPr>
        <p:spPr>
          <a:xfrm>
            <a:off x="3727254" y="1412380"/>
            <a:ext cx="451918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FF7707"/>
                </a:solidFill>
                <a:latin typeface="UTM Avo" panose="02040603050506020204" pitchFamily="18" charset="0"/>
              </a:rPr>
              <a:t>Đọc</a:t>
            </a:r>
            <a:r>
              <a:rPr lang="en-US" sz="4800" dirty="0">
                <a:solidFill>
                  <a:srgbClr val="FF7707"/>
                </a:solidFill>
                <a:latin typeface="UTM Avo" panose="02040603050506020204" pitchFamily="18" charset="0"/>
              </a:rPr>
              <a:t> </a:t>
            </a:r>
            <a:r>
              <a:rPr lang="en-US" sz="4800" dirty="0" err="1">
                <a:solidFill>
                  <a:srgbClr val="FF7707"/>
                </a:solidFill>
                <a:latin typeface="UTM Avo" panose="02040603050506020204" pitchFamily="18" charset="0"/>
              </a:rPr>
              <a:t>cho</a:t>
            </a:r>
            <a:r>
              <a:rPr lang="en-US" sz="4800" dirty="0">
                <a:solidFill>
                  <a:srgbClr val="FF7707"/>
                </a:solidFill>
                <a:latin typeface="UTM Avo" panose="02040603050506020204" pitchFamily="18" charset="0"/>
              </a:rPr>
              <a:t> </a:t>
            </a:r>
          </a:p>
          <a:p>
            <a:pPr algn="ctr"/>
            <a:r>
              <a:rPr lang="en-US" sz="4800" dirty="0" err="1">
                <a:solidFill>
                  <a:srgbClr val="FF7707"/>
                </a:solidFill>
                <a:latin typeface="UTM Avo" panose="02040603050506020204" pitchFamily="18" charset="0"/>
              </a:rPr>
              <a:t>các</a:t>
            </a:r>
            <a:r>
              <a:rPr lang="en-US" sz="4800" dirty="0">
                <a:solidFill>
                  <a:srgbClr val="FF7707"/>
                </a:solidFill>
                <a:latin typeface="UTM Avo" panose="02040603050506020204" pitchFamily="18" charset="0"/>
              </a:rPr>
              <a:t> </a:t>
            </a:r>
            <a:r>
              <a:rPr lang="en-US" sz="4800" dirty="0" err="1">
                <a:solidFill>
                  <a:srgbClr val="FF7707"/>
                </a:solidFill>
                <a:latin typeface="UTM Avo" panose="02040603050506020204" pitchFamily="18" charset="0"/>
              </a:rPr>
              <a:t>bạn</a:t>
            </a:r>
            <a:r>
              <a:rPr lang="en-US" sz="4800" dirty="0">
                <a:solidFill>
                  <a:srgbClr val="FF7707"/>
                </a:solidFill>
                <a:latin typeface="UTM Avo" panose="02040603050506020204" pitchFamily="18" charset="0"/>
              </a:rPr>
              <a:t> </a:t>
            </a:r>
            <a:r>
              <a:rPr lang="en-US" sz="4800" dirty="0" err="1">
                <a:solidFill>
                  <a:srgbClr val="FF7707"/>
                </a:solidFill>
                <a:latin typeface="UTM Avo" panose="02040603050506020204" pitchFamily="18" charset="0"/>
              </a:rPr>
              <a:t>nghe</a:t>
            </a:r>
            <a:endParaRPr lang="en-US" sz="4800" dirty="0">
              <a:solidFill>
                <a:srgbClr val="FF7707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1895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HOC10 TEMPLATE (1)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1749</TotalTime>
  <Words>86</Words>
  <Application>Microsoft Office PowerPoint</Application>
  <PresentationFormat>Widescreen</PresentationFormat>
  <Paragraphs>26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UTM Avo</vt:lpstr>
      <vt:lpstr>HOC10 TEMPLATE (1)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Phan Thị Thanh Hoa</cp:lastModifiedBy>
  <cp:revision>91</cp:revision>
  <dcterms:created xsi:type="dcterms:W3CDTF">2021-11-01T08:16:43Z</dcterms:created>
  <dcterms:modified xsi:type="dcterms:W3CDTF">2022-03-17T15:47:14Z</dcterms:modified>
</cp:coreProperties>
</file>