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1449" r:id="rId3"/>
    <p:sldId id="287" r:id="rId4"/>
    <p:sldId id="294" r:id="rId5"/>
    <p:sldId id="297" r:id="rId6"/>
    <p:sldId id="280" r:id="rId7"/>
    <p:sldId id="300" r:id="rId8"/>
    <p:sldId id="299" r:id="rId9"/>
    <p:sldId id="295" r:id="rId10"/>
    <p:sldId id="301" r:id="rId11"/>
    <p:sldId id="302" r:id="rId12"/>
    <p:sldId id="303" r:id="rId13"/>
    <p:sldId id="304" r:id="rId14"/>
    <p:sldId id="305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8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6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08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5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4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7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78645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1448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349" y="1"/>
            <a:ext cx="12325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03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0422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3016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4596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40224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4900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0485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679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04270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548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06"/>
            <a:ext cx="1217891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1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8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7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0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89" r:id="rId1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6339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969087" y="1648606"/>
            <a:ext cx="10253961" cy="1991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báo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r="7737"/>
          <a:stretch/>
        </p:blipFill>
        <p:spPr>
          <a:xfrm>
            <a:off x="381000" y="1206500"/>
            <a:ext cx="5064360" cy="4339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752600"/>
            <a:ext cx="59055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Nó vờ lễ phép hỏi: “ Thưa anh mèo, sao một người sạch sẽ như anh trước khi ăn sáng lại không rửa mặt?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8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0" y="2086063"/>
            <a:ext cx="59055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Mèo nghe vậy bèn đặt sẻ xuống, đưa chân lên vuốt râu, xoa mép.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824"/>
          <a:stretch/>
        </p:blipFill>
        <p:spPr>
          <a:xfrm>
            <a:off x="571500" y="1327645"/>
            <a:ext cx="5524500" cy="47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1500" y="2324100"/>
            <a:ext cx="59055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Thế là Sẻ vụt bay đi. Mèo rất tức giận nhưng đã muộn mất rồi.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r="2797"/>
          <a:stretch/>
        </p:blipFill>
        <p:spPr>
          <a:xfrm>
            <a:off x="584200" y="1352550"/>
            <a:ext cx="5067300" cy="47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500" y="352128"/>
            <a:ext cx="97155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UTM Avo" panose="02040603050506020204" pitchFamily="18" charset="0"/>
              </a:rPr>
              <a:t>Câu chuyện “ Mưu chú Sẻ” khuyên chúng ta điều gì?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562100" y="1967955"/>
            <a:ext cx="8712200" cy="4509045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 bình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thoát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hiểm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kẻ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xấu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49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38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61423" y="3429000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5509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 bước để trở thành tác giả truyện tranh thiếu nhi - Comic Media Acade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" y="2379130"/>
            <a:ext cx="2777337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ch - Truyện Tranh Ngụ Ngôn Dành Cho Thiếu Nhi - Cò Và Cáo (Dành cho bé  5+) | Shopee Việt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r="5562"/>
          <a:stretch/>
        </p:blipFill>
        <p:spPr bwMode="auto">
          <a:xfrm>
            <a:off x="3735341" y="2353729"/>
            <a:ext cx="2768600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yện tranh thiếu nhi - Nhà sách Huy Hoang Bookstore - Giảm giá ... | Nhà  sá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28330"/>
            <a:ext cx="2513059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 Truyện Ngắn Hay Cho Trẻ Mầm Non Tập Đọc Truyện Tranh Cho B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2379130"/>
            <a:ext cx="2489200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163" y="526491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thiệu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quyển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truyện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/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/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báo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mang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tới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4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32600" y="836613"/>
            <a:ext cx="53594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b="1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7300" b="1">
                <a:solidFill>
                  <a:srgbClr val="FF0000"/>
                </a:solidFill>
                <a:latin typeface="UTM Avo" panose="02040603050506020204" pitchFamily="18" charset="0"/>
              </a:rPr>
              <a:t>Đọc truyện</a:t>
            </a:r>
            <a:endParaRPr lang="en-US" sz="53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Bé đọc sách lúc mấy giờ? | cungthi.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818641"/>
            <a:ext cx="5961237" cy="51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undOfSilence-HoaTau-30891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53500" y="74152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02"/>
            <a:ext cx="12192000" cy="6375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371600" y="949325"/>
            <a:ext cx="10972800" cy="1143000"/>
          </a:xfrm>
        </p:spPr>
        <p:txBody>
          <a:bodyPr>
            <a:noAutofit/>
          </a:bodyPr>
          <a:lstStyle/>
          <a:p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NGHỈ GIẢI LAO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021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55600" y="2082800"/>
            <a:ext cx="7099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UTM Avo" panose="02040603050506020204" pitchFamily="18" charset="0"/>
              </a:rPr>
              <a:t>Đọc cho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UTM Avo" panose="02040603050506020204" pitchFamily="18" charset="0"/>
              </a:rPr>
              <a:t>bạn nghe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ute children reading books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6"/>
          <a:stretch/>
        </p:blipFill>
        <p:spPr bwMode="auto">
          <a:xfrm>
            <a:off x="5464175" y="688975"/>
            <a:ext cx="6245226" cy="458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8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ọc sách hiệu quả với trẻ sơ sinh và trẻ nhỏ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7" y="3188518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096" y="990027"/>
            <a:ext cx="114498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UTM Avo" panose="02040603050506020204" pitchFamily="18" charset="0"/>
              </a:rPr>
              <a:t>Nói về nội dung truyện mình đọc trước lớp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9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2682"/>
          <a:stretch/>
        </p:blipFill>
        <p:spPr>
          <a:xfrm>
            <a:off x="6172200" y="1917700"/>
            <a:ext cx="6019800" cy="40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7700"/>
            <a:ext cx="5837521" cy="412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30200" y="729714"/>
            <a:ext cx="1188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UTM Avo" panose="02040603050506020204" pitchFamily="18" charset="0"/>
              </a:rPr>
              <a:t>Mưu chú Sẻ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4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r="4433"/>
          <a:stretch/>
        </p:blipFill>
        <p:spPr>
          <a:xfrm>
            <a:off x="723900" y="1710244"/>
            <a:ext cx="5143500" cy="3795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710244"/>
            <a:ext cx="59055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Chim sẻ vừa sà xuống cây rơm thì bị mèo chộp được. Sẻ hoảng lắm nhưng nó nén sợ, cố nghĩ cách thoát thân.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126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169</Words>
  <Application>Microsoft Office PowerPoint</Application>
  <PresentationFormat>Widescreen</PresentationFormat>
  <Paragraphs>19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 Đọc truyện</vt:lpstr>
      <vt:lpstr>NGHỈ GIẢI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Quý Thắng</cp:lastModifiedBy>
  <cp:revision>46</cp:revision>
  <dcterms:created xsi:type="dcterms:W3CDTF">2021-01-19T04:49:04Z</dcterms:created>
  <dcterms:modified xsi:type="dcterms:W3CDTF">2025-03-31T08:22:10Z</dcterms:modified>
</cp:coreProperties>
</file>