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9"/>
  </p:notesMasterIdLst>
  <p:sldIdLst>
    <p:sldId id="1449" r:id="rId2"/>
    <p:sldId id="285" r:id="rId3"/>
    <p:sldId id="286" r:id="rId4"/>
    <p:sldId id="287" r:id="rId5"/>
    <p:sldId id="270" r:id="rId6"/>
    <p:sldId id="276" r:id="rId7"/>
    <p:sldId id="289" r:id="rId8"/>
    <p:sldId id="290" r:id="rId9"/>
    <p:sldId id="279" r:id="rId10"/>
    <p:sldId id="292" r:id="rId11"/>
    <p:sldId id="291" r:id="rId12"/>
    <p:sldId id="293" r:id="rId13"/>
    <p:sldId id="281" r:id="rId14"/>
    <p:sldId id="368" r:id="rId15"/>
    <p:sldId id="283" r:id="rId16"/>
    <p:sldId id="1450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0E6C"/>
    <a:srgbClr val="1D345D"/>
    <a:srgbClr val="3762AF"/>
    <a:srgbClr val="FFFBF7"/>
    <a:srgbClr val="FFFFFC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986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4300" y="-123826"/>
            <a:ext cx="12411075" cy="70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E9D4303-3D61-41EA-92F4-F89311BD19DA}"/>
              </a:ext>
            </a:extLst>
          </p:cNvPr>
          <p:cNvSpPr/>
          <p:nvPr userDrawn="1"/>
        </p:nvSpPr>
        <p:spPr>
          <a:xfrm>
            <a:off x="10923658" y="136525"/>
            <a:ext cx="1229207" cy="122790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2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4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1259627" y="1648606"/>
            <a:ext cx="9672841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A, Ă, Â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8D7F13-5E7C-499B-BAC2-0309ED064C78}"/>
              </a:ext>
            </a:extLst>
          </p:cNvPr>
          <p:cNvSpPr txBox="1"/>
          <p:nvPr/>
        </p:nvSpPr>
        <p:spPr>
          <a:xfrm>
            <a:off x="309546" y="271097"/>
            <a:ext cx="750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CÁCH VIẾT CHỮ HOA </a:t>
            </a:r>
            <a:r>
              <a:rPr lang="en-US" sz="3200" b="1" noProof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CAO 5 Ô LI</a:t>
            </a:r>
          </a:p>
        </p:txBody>
      </p:sp>
    </p:spTree>
    <p:extLst>
      <p:ext uri="{BB962C8B-B14F-4D97-AF65-F5344CB8AC3E}">
        <p14:creationId xmlns:p14="http://schemas.microsoft.com/office/powerpoint/2010/main" val="45090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8D7F13-5E7C-499B-BAC2-0309ED064C78}"/>
              </a:ext>
            </a:extLst>
          </p:cNvPr>
          <p:cNvSpPr txBox="1"/>
          <p:nvPr/>
        </p:nvSpPr>
        <p:spPr>
          <a:xfrm>
            <a:off x="309546" y="271097"/>
            <a:ext cx="750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CÁCH VIẾT CHỮ HOA </a:t>
            </a:r>
            <a:r>
              <a:rPr lang="en-US" sz="3200" b="1" noProof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CAO 5 Ô LI</a:t>
            </a:r>
          </a:p>
        </p:txBody>
      </p:sp>
    </p:spTree>
    <p:extLst>
      <p:ext uri="{BB962C8B-B14F-4D97-AF65-F5344CB8AC3E}">
        <p14:creationId xmlns:p14="http://schemas.microsoft.com/office/powerpoint/2010/main" val="1940568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625DB5DE-B75D-4B4C-A2DA-7BAF4A456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t="53759" r="22422"/>
          <a:stretch/>
        </p:blipFill>
        <p:spPr>
          <a:xfrm>
            <a:off x="0" y="2438400"/>
            <a:ext cx="11849100" cy="3390900"/>
          </a:xfrm>
          <a:prstGeom prst="rect">
            <a:avLst/>
          </a:prstGeom>
        </p:spPr>
      </p:pic>
      <p:sp>
        <p:nvSpPr>
          <p:cNvPr id="6" name="Rounded Rectangle 13">
            <a:extLst>
              <a:ext uri="{FF2B5EF4-FFF2-40B4-BE49-F238E27FC236}">
                <a16:creationId xmlns:a16="http://schemas.microsoft.com/office/drawing/2014/main" xmlns="" id="{C7226BE1-1516-4A4E-BC98-AA570F209CD5}"/>
              </a:ext>
            </a:extLst>
          </p:cNvPr>
          <p:cNvSpPr/>
          <p:nvPr/>
        </p:nvSpPr>
        <p:spPr>
          <a:xfrm>
            <a:off x="205670" y="719709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047AE2-B75E-412F-9635-E33328E0C77C}"/>
              </a:ext>
            </a:extLst>
          </p:cNvPr>
          <p:cNvGrpSpPr/>
          <p:nvPr/>
        </p:nvGrpSpPr>
        <p:grpSpPr>
          <a:xfrm>
            <a:off x="3798792" y="1325544"/>
            <a:ext cx="7459800" cy="1521236"/>
            <a:chOff x="418676" y="2043956"/>
            <a:chExt cx="6787453" cy="12498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C1BA14E-737B-4529-94FB-DFE51A254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B8FFFC9-D14C-442F-B2FD-CBAB2DB1E318}"/>
                </a:ext>
              </a:extLst>
            </p:cNvPr>
            <p:cNvSpPr txBox="1"/>
            <p:nvPr/>
          </p:nvSpPr>
          <p:spPr>
            <a:xfrm>
              <a:off x="1024214" y="2326937"/>
              <a:ext cx="6181915" cy="531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HP001 4 hàng" panose="020B0603050302020204" pitchFamily="34" charset="0"/>
                </a:rPr>
                <a:t>Anh </a:t>
              </a:r>
              <a:r>
                <a:rPr lang="en-US" sz="3600" b="1" dirty="0" err="1">
                  <a:latin typeface="HP001 4 hàng" panose="020B0603050302020204" pitchFamily="34" charset="0"/>
                </a:rPr>
                <a:t>lớn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nhường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em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bé</a:t>
              </a:r>
              <a:r>
                <a:rPr lang="en-US" sz="3600" b="1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xmlns="" id="{DA592BCE-374B-4C62-93C3-F3E273CAF377}"/>
              </a:ext>
            </a:extLst>
          </p:cNvPr>
          <p:cNvSpPr/>
          <p:nvPr/>
        </p:nvSpPr>
        <p:spPr>
          <a:xfrm>
            <a:off x="205670" y="719709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Viết ứng 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C1E9659-F298-426B-94CB-A3634575FF63}"/>
              </a:ext>
            </a:extLst>
          </p:cNvPr>
          <p:cNvSpPr txBox="1"/>
          <p:nvPr/>
        </p:nvSpPr>
        <p:spPr>
          <a:xfrm>
            <a:off x="6871084" y="5128313"/>
            <a:ext cx="4281782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g, h, l, b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D6586B-4A7A-423E-8B14-2DA1B7EC9154}"/>
              </a:ext>
            </a:extLst>
          </p:cNvPr>
          <p:cNvSpPr txBox="1"/>
          <p:nvPr/>
        </p:nvSpPr>
        <p:spPr>
          <a:xfrm>
            <a:off x="5758810" y="3074365"/>
            <a:ext cx="305038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70AD47">
                  <a:lumMod val="75000"/>
                </a:srgbClr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1A93AB-C464-4C69-A922-67FB2E475127}"/>
              </a:ext>
            </a:extLst>
          </p:cNvPr>
          <p:cNvSpPr txBox="1"/>
          <p:nvPr/>
        </p:nvSpPr>
        <p:spPr>
          <a:xfrm>
            <a:off x="751183" y="4494614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6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6517877-C17E-42A2-B7AA-4EDA5977FE38}"/>
              </a:ext>
            </a:extLst>
          </p:cNvPr>
          <p:cNvSpPr txBox="1"/>
          <p:nvPr/>
        </p:nvSpPr>
        <p:spPr>
          <a:xfrm>
            <a:off x="606338" y="2932995"/>
            <a:ext cx="5944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60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cái nào được viết hoa? </a:t>
            </a:r>
          </a:p>
          <a:p>
            <a:endParaRPr lang="en-US" sz="26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07DCF9-EFED-4EC8-88BB-8AFA719A2898}"/>
              </a:ext>
            </a:extLst>
          </p:cNvPr>
          <p:cNvSpPr txBox="1"/>
          <p:nvPr/>
        </p:nvSpPr>
        <p:spPr>
          <a:xfrm>
            <a:off x="606338" y="3687900"/>
            <a:ext cx="9034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2AD1E2B-A988-4566-8EAD-409F43C7072F}"/>
              </a:ext>
            </a:extLst>
          </p:cNvPr>
          <p:cNvSpPr txBox="1"/>
          <p:nvPr/>
        </p:nvSpPr>
        <p:spPr>
          <a:xfrm>
            <a:off x="751183" y="4949785"/>
            <a:ext cx="6697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ô li ?</a:t>
            </a:r>
            <a:endParaRPr lang="vi-VN" sz="28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át - Lớp một thân yê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201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08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7A428F-25E3-4BB1-A1A4-B17D0D05F7FD}"/>
              </a:ext>
            </a:extLst>
          </p:cNvPr>
          <p:cNvSpPr txBox="1"/>
          <p:nvPr/>
        </p:nvSpPr>
        <p:spPr>
          <a:xfrm>
            <a:off x="5204490" y="2192870"/>
            <a:ext cx="424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xmlns="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4AB172-B1A0-412F-AA58-8348E18E1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A92AEA-15BD-4FF2-9F72-CF5BF9F08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3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288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xmlns="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xmlns="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xmlns="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xmlns="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xmlns="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xmlns="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xmlns="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xmlns="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xmlns="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xmlns="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626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806140-9CE0-4499-AB9B-6002A5F1F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r="3346"/>
          <a:stretch/>
        </p:blipFill>
        <p:spPr>
          <a:xfrm>
            <a:off x="1074636" y="851123"/>
            <a:ext cx="10042728" cy="3898858"/>
          </a:xfrm>
          <a:prstGeom prst="rect">
            <a:avLst/>
          </a:prstGeom>
        </p:spPr>
      </p:pic>
      <p:grpSp>
        <p:nvGrpSpPr>
          <p:cNvPr id="3" name="组合 83">
            <a:extLst>
              <a:ext uri="{FF2B5EF4-FFF2-40B4-BE49-F238E27FC236}">
                <a16:creationId xmlns:a16="http://schemas.microsoft.com/office/drawing/2014/main" xmlns="" id="{0F525726-E75A-4E57-8480-CE94FF7D7135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4" name="图片 84">
              <a:extLst>
                <a:ext uri="{FF2B5EF4-FFF2-40B4-BE49-F238E27FC236}">
                  <a16:creationId xmlns:a16="http://schemas.microsoft.com/office/drawing/2014/main" xmlns="" id="{85826D6E-D1F5-40C8-BE96-6FE77EB4B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85">
              <a:extLst>
                <a:ext uri="{FF2B5EF4-FFF2-40B4-BE49-F238E27FC236}">
                  <a16:creationId xmlns:a16="http://schemas.microsoft.com/office/drawing/2014/main" xmlns="" id="{390700B6-9F80-43F9-A69C-5477155DF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181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020478-6E10-4638-9C4E-3FC8AE4A79A0}"/>
              </a:ext>
            </a:extLst>
          </p:cNvPr>
          <p:cNvSpPr txBox="1"/>
          <p:nvPr/>
        </p:nvSpPr>
        <p:spPr>
          <a:xfrm>
            <a:off x="4535564" y="128958"/>
            <a:ext cx="3142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3600" b="1" noProof="0" dirty="0">
                <a:solidFill>
                  <a:srgbClr val="FF0000"/>
                </a:solidFill>
                <a:latin typeface="HP001 4 hàng" panose="020B0603050302020204" pitchFamily="34" charset="0"/>
              </a:rPr>
              <a:t>A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79731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xmlns="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521970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xmlns="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522128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xmlns="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506915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2519126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vừa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xmlns="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7" y="3018746"/>
            <a:ext cx="21675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4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xmlns="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4357730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c) 6 ô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xmlns="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3673308"/>
            <a:ext cx="287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5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li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xmlns="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384" y="36893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27" name="Rounded Rectangle 13">
            <a:extLst>
              <a:ext uri="{FF2B5EF4-FFF2-40B4-BE49-F238E27FC236}">
                <a16:creationId xmlns:a16="http://schemas.microsoft.com/office/drawing/2014/main" xmlns="" id="{EEBA228A-C0CC-4C69-9E8E-56C6D3DA067D}"/>
              </a:ext>
            </a:extLst>
          </p:cNvPr>
          <p:cNvSpPr/>
          <p:nvPr/>
        </p:nvSpPr>
        <p:spPr>
          <a:xfrm>
            <a:off x="287818" y="1044782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950101"/>
            <a:ext cx="5744740" cy="34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 ý đúng nhất: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xmlns="" id="{89BE4A8F-1A92-4FED-A1BB-66A610FC76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0" t="24555" r="42813" b="45398"/>
          <a:stretch/>
        </p:blipFill>
        <p:spPr>
          <a:xfrm>
            <a:off x="6911201" y="977984"/>
            <a:ext cx="3798509" cy="42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8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2" grpId="0"/>
      <p:bldP spid="23" grpId="0"/>
      <p:bldP spid="24" grpId="0"/>
      <p:bldP spid="25" grpId="0" build="allAtOnce"/>
      <p:bldP spid="26" grpId="0" animBg="1"/>
      <p:bldP spid="27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95C851-AD88-4505-9534-1A28E93EDB5D}"/>
              </a:ext>
            </a:extLst>
          </p:cNvPr>
          <p:cNvSpPr txBox="1"/>
          <p:nvPr/>
        </p:nvSpPr>
        <p:spPr>
          <a:xfrm>
            <a:off x="4167668" y="15593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A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3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xmlns="" id="{85828243-D5B9-484E-B41A-23614E626FAE}"/>
              </a:ext>
            </a:extLst>
          </p:cNvPr>
          <p:cNvSpPr/>
          <p:nvPr/>
        </p:nvSpPr>
        <p:spPr>
          <a:xfrm>
            <a:off x="599019" y="1216566"/>
            <a:ext cx="5096931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67381EAD-92E0-4DF8-899B-FA3C389B37FA}"/>
              </a:ext>
            </a:extLst>
          </p:cNvPr>
          <p:cNvSpPr/>
          <p:nvPr/>
        </p:nvSpPr>
        <p:spPr>
          <a:xfrm>
            <a:off x="555818" y="2628848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- Đó là các nét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FF1A0A-E421-4264-B7F2-15C37796F5BB}"/>
              </a:ext>
            </a:extLst>
          </p:cNvPr>
          <p:cNvSpPr txBox="1"/>
          <p:nvPr/>
        </p:nvSpPr>
        <p:spPr>
          <a:xfrm>
            <a:off x="599019" y="3662778"/>
            <a:ext cx="52357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1: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ngược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2: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ngược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3: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xmlns="" id="{A9EE71CF-5A4D-47BC-B610-00BB930E5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0" t="24555" r="42813" b="45398"/>
          <a:stretch/>
        </p:blipFill>
        <p:spPr>
          <a:xfrm>
            <a:off x="6747820" y="861569"/>
            <a:ext cx="4679563" cy="52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95C851-AD88-4505-9534-1A28E93EDB5D}"/>
              </a:ext>
            </a:extLst>
          </p:cNvPr>
          <p:cNvSpPr txBox="1"/>
          <p:nvPr/>
        </p:nvSpPr>
        <p:spPr>
          <a:xfrm>
            <a:off x="4336720" y="31391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Ă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xmlns="" id="{85828243-D5B9-484E-B41A-23614E626FAE}"/>
              </a:ext>
            </a:extLst>
          </p:cNvPr>
          <p:cNvSpPr/>
          <p:nvPr/>
        </p:nvSpPr>
        <p:spPr>
          <a:xfrm>
            <a:off x="633988" y="1322580"/>
            <a:ext cx="5496981" cy="1668604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FF1A0A-E421-4264-B7F2-15C37796F5BB}"/>
              </a:ext>
            </a:extLst>
          </p:cNvPr>
          <p:cNvSpPr txBox="1"/>
          <p:nvPr/>
        </p:nvSpPr>
        <p:spPr>
          <a:xfrm>
            <a:off x="860276" y="3493280"/>
            <a:ext cx="52357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Ba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cong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- </a:t>
            </a:r>
            <a:r>
              <a:rPr lang="en-US" sz="22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i="1" dirty="0">
                <a:latin typeface="UTM Avo" panose="02040603050506020204" pitchFamily="18" charset="0"/>
                <a:cs typeface="Times New Roman" panose="02020603050405020304" pitchFamily="18" charset="0"/>
              </a:rPr>
              <a:t> á.</a:t>
            </a:r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xmlns="" id="{A9EE71CF-5A4D-47BC-B610-00BB930E5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3" t="25048" r="33230" b="44905"/>
          <a:stretch/>
        </p:blipFill>
        <p:spPr>
          <a:xfrm>
            <a:off x="6747820" y="861569"/>
            <a:ext cx="4679563" cy="52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95C851-AD88-4505-9534-1A28E93EDB5D}"/>
              </a:ext>
            </a:extLst>
          </p:cNvPr>
          <p:cNvSpPr txBox="1"/>
          <p:nvPr/>
        </p:nvSpPr>
        <p:spPr>
          <a:xfrm>
            <a:off x="4336720" y="31391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Â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xmlns="" id="{85828243-D5B9-484E-B41A-23614E626FAE}"/>
              </a:ext>
            </a:extLst>
          </p:cNvPr>
          <p:cNvSpPr/>
          <p:nvPr/>
        </p:nvSpPr>
        <p:spPr>
          <a:xfrm>
            <a:off x="633988" y="1322580"/>
            <a:ext cx="5496981" cy="1668604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Â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FF1A0A-E421-4264-B7F2-15C37796F5BB}"/>
              </a:ext>
            </a:extLst>
          </p:cNvPr>
          <p:cNvSpPr txBox="1"/>
          <p:nvPr/>
        </p:nvSpPr>
        <p:spPr>
          <a:xfrm>
            <a:off x="860276" y="3493280"/>
            <a:ext cx="52357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Â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mũ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(2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xmlns="" id="{A9EE71CF-5A4D-47BC-B610-00BB930E5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9" t="24219" r="23974" b="45734"/>
          <a:stretch/>
        </p:blipFill>
        <p:spPr>
          <a:xfrm>
            <a:off x="6747820" y="861569"/>
            <a:ext cx="4679563" cy="52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8D7F13-5E7C-499B-BAC2-0309ED064C78}"/>
              </a:ext>
            </a:extLst>
          </p:cNvPr>
          <p:cNvSpPr txBox="1"/>
          <p:nvPr/>
        </p:nvSpPr>
        <p:spPr>
          <a:xfrm>
            <a:off x="309546" y="271097"/>
            <a:ext cx="750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CÁCH VIẾT CHỮ HOA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CAO 5 Ô LI</a:t>
            </a:r>
          </a:p>
        </p:txBody>
      </p:sp>
    </p:spTree>
    <p:extLst>
      <p:ext uri="{BB962C8B-B14F-4D97-AF65-F5344CB8AC3E}">
        <p14:creationId xmlns:p14="http://schemas.microsoft.com/office/powerpoint/2010/main" val="3962361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306</Words>
  <Application>Microsoft Office PowerPoint</Application>
  <PresentationFormat>Widescreen</PresentationFormat>
  <Paragraphs>45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Arial-Rounded</vt:lpstr>
      <vt:lpstr>Calibri</vt:lpstr>
      <vt:lpstr>HP001 4 hàng</vt:lpstr>
      <vt:lpstr>Times New Roman</vt:lpstr>
      <vt:lpstr>UTM Avo</vt:lpstr>
      <vt:lpstr>Wingdings</vt:lpstr>
      <vt:lpstr>等线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61</cp:revision>
  <dcterms:created xsi:type="dcterms:W3CDTF">2021-11-01T08:16:43Z</dcterms:created>
  <dcterms:modified xsi:type="dcterms:W3CDTF">2025-04-03T06:02:11Z</dcterms:modified>
</cp:coreProperties>
</file>