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49" r:id="rId2"/>
    <p:sldId id="259" r:id="rId3"/>
    <p:sldId id="1424" r:id="rId4"/>
    <p:sldId id="424" r:id="rId5"/>
    <p:sldId id="428" r:id="rId6"/>
    <p:sldId id="429" r:id="rId7"/>
    <p:sldId id="427" r:id="rId8"/>
    <p:sldId id="431" r:id="rId9"/>
    <p:sldId id="436" r:id="rId10"/>
    <p:sldId id="1425" r:id="rId11"/>
    <p:sldId id="1426" r:id="rId12"/>
    <p:sldId id="425" r:id="rId13"/>
    <p:sldId id="1427" r:id="rId14"/>
    <p:sldId id="430" r:id="rId15"/>
    <p:sldId id="433" r:id="rId16"/>
    <p:sldId id="1428" r:id="rId17"/>
    <p:sldId id="1450" r:id="rId18"/>
    <p:sldId id="1452" r:id="rId19"/>
    <p:sldId id="1429" r:id="rId20"/>
    <p:sldId id="441" r:id="rId21"/>
    <p:sldId id="442" r:id="rId22"/>
    <p:sldId id="1430" r:id="rId23"/>
    <p:sldId id="1431" r:id="rId24"/>
    <p:sldId id="14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7" d="100"/>
          <a:sy n="67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17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48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6599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887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4451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252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94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170523" y="1648606"/>
            <a:ext cx="9851031" cy="4737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9" b="89644"/>
          <a:stretch/>
        </p:blipFill>
        <p:spPr>
          <a:xfrm>
            <a:off x="1169919" y="-121192"/>
            <a:ext cx="7640253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44981B-9324-4680-BC0E-B5F6C8F88A8C}"/>
              </a:ext>
            </a:extLst>
          </p:cNvPr>
          <p:cNvSpPr txBox="1"/>
          <p:nvPr/>
        </p:nvSpPr>
        <p:spPr>
          <a:xfrm>
            <a:off x="1393372" y="1294314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nọ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xmlns="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xmlns="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3131" y="1294314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310A3B-3340-4C45-AEFA-91C97D19EA3A}"/>
              </a:ext>
            </a:extLst>
          </p:cNvPr>
          <p:cNvSpPr txBox="1"/>
          <p:nvPr/>
        </p:nvSpPr>
        <p:spPr>
          <a:xfrm>
            <a:off x="1393372" y="2610642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to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voi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5257017" y="2671503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170524" y="1648606"/>
            <a:ext cx="9851030" cy="4737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313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0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65EE39A9-F8DF-4ED1-A64A-0AC7A922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9"/>
            <a:ext cx="12610990" cy="5129894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xmlns="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m &amp;amp; Jerry Tables - Những Khoảnh Khắc Hài Hước Của Cặp Đôi Tom và Jerry">
            <a:extLst>
              <a:ext uri="{FF2B5EF4-FFF2-40B4-BE49-F238E27FC236}">
                <a16:creationId xmlns:a16="http://schemas.microsoft.com/office/drawing/2014/main" xmlns="" id="{455EDB99-AB83-45F2-849E-BE63C856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11234"/>
          <a:stretch/>
        </p:blipFill>
        <p:spPr bwMode="auto">
          <a:xfrm>
            <a:off x="5939061" y="395324"/>
            <a:ext cx="6153150" cy="495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969FF52-D721-4B11-B191-9E3FE6CF5433}"/>
              </a:ext>
            </a:extLst>
          </p:cNvPr>
          <p:cNvSpPr/>
          <p:nvPr/>
        </p:nvSpPr>
        <p:spPr>
          <a:xfrm>
            <a:off x="552450" y="3935626"/>
            <a:ext cx="3371850" cy="2331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641956-C439-4116-BBCB-C9C5F75B397C}"/>
              </a:ext>
            </a:extLst>
          </p:cNvPr>
          <p:cNvSpPr txBox="1"/>
          <p:nvPr/>
        </p:nvSpPr>
        <p:spPr>
          <a:xfrm flipH="1">
            <a:off x="1507563" y="1599598"/>
            <a:ext cx="407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chơi</a:t>
            </a:r>
            <a:endParaRPr lang="en-US" sz="54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组合 83">
            <a:extLst>
              <a:ext uri="{FF2B5EF4-FFF2-40B4-BE49-F238E27FC236}">
                <a16:creationId xmlns:a16="http://schemas.microsoft.com/office/drawing/2014/main" xmlns="" id="{5B0E1775-1188-4BD2-A4E1-E5E5F97A928D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9" name="图片 84">
              <a:extLst>
                <a:ext uri="{FF2B5EF4-FFF2-40B4-BE49-F238E27FC236}">
                  <a16:creationId xmlns:a16="http://schemas.microsoft.com/office/drawing/2014/main" xmlns="" id="{852F8E79-6E60-4D1F-8AA6-371E754A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85">
              <a:extLst>
                <a:ext uri="{FF2B5EF4-FFF2-40B4-BE49-F238E27FC236}">
                  <a16:creationId xmlns:a16="http://schemas.microsoft.com/office/drawing/2014/main" xmlns="" id="{C2DFC31E-C789-4319-96A6-8569D5218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9561D2-F455-4210-8D4B-F3FB4E2C9DA2}"/>
              </a:ext>
            </a:extLst>
          </p:cNvPr>
          <p:cNvSpPr txBox="1"/>
          <p:nvPr/>
        </p:nvSpPr>
        <p:spPr>
          <a:xfrm flipH="1">
            <a:off x="240110" y="2967335"/>
            <a:ext cx="61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 VỒ CHUỘT</a:t>
            </a:r>
          </a:p>
        </p:txBody>
      </p:sp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770238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F5B0DA-EB6B-44CA-92CE-0D3383C4044B}"/>
              </a:ext>
            </a:extLst>
          </p:cNvPr>
          <p:cNvSpPr txBox="1"/>
          <p:nvPr/>
        </p:nvSpPr>
        <p:spPr>
          <a:xfrm>
            <a:off x="1473892" y="2843189"/>
            <a:ext cx="4620584" cy="778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noProof="0" dirty="0" err="1">
                <a:latin typeface="+mj-lt"/>
                <a:ea typeface="+mj-ea"/>
                <a:cs typeface="+mj-cs"/>
              </a:rPr>
              <a:t>phụng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phịu</a:t>
            </a:r>
            <a:endParaRPr kumimoji="0" lang="en-US" sz="44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nh tính cô nhóc đốn tim dân mạng chỉ bằng 3 bức ảnh mặt phụng phịu hờn dỗi">
            <a:extLst>
              <a:ext uri="{FF2B5EF4-FFF2-40B4-BE49-F238E27FC236}">
                <a16:creationId xmlns:a16="http://schemas.microsoft.com/office/drawing/2014/main" xmlns="" id="{3C3CB7C4-96C5-4F46-8670-39C17DDAC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9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F58B78-2346-4908-A054-44359627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7"/>
          <a:stretch/>
        </p:blipFill>
        <p:spPr>
          <a:xfrm>
            <a:off x="-14904" y="6464467"/>
            <a:ext cx="12192000" cy="4245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1A627F81-5DBC-4C37-BC0F-061096D2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85" y="-709049"/>
            <a:ext cx="61838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ngay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165</Words>
  <Application>Microsoft Office PowerPoint</Application>
  <PresentationFormat>Widescreen</PresentationFormat>
  <Paragraphs>69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User</cp:lastModifiedBy>
  <cp:revision>118</cp:revision>
  <dcterms:created xsi:type="dcterms:W3CDTF">2021-10-30T04:56:06Z</dcterms:created>
  <dcterms:modified xsi:type="dcterms:W3CDTF">2025-04-03T06:00:00Z</dcterms:modified>
</cp:coreProperties>
</file>