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1449" r:id="rId2"/>
    <p:sldId id="259" r:id="rId3"/>
    <p:sldId id="424" r:id="rId4"/>
    <p:sldId id="1444" r:id="rId5"/>
    <p:sldId id="428" r:id="rId6"/>
    <p:sldId id="1445" r:id="rId7"/>
    <p:sldId id="1446" r:id="rId8"/>
    <p:sldId id="294" r:id="rId9"/>
    <p:sldId id="433" r:id="rId10"/>
    <p:sldId id="1447" r:id="rId11"/>
    <p:sldId id="441" r:id="rId12"/>
    <p:sldId id="144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3944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485DD-F37B-4DC2-A043-F54D1497A32C}"/>
              </a:ext>
            </a:extLst>
          </p:cNvPr>
          <p:cNvSpPr txBox="1"/>
          <p:nvPr/>
        </p:nvSpPr>
        <p:spPr>
          <a:xfrm>
            <a:off x="4484444" y="228402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72893-379B-41C3-8673-12C48D945794}"/>
              </a:ext>
            </a:extLst>
          </p:cNvPr>
          <p:cNvSpPr txBox="1"/>
          <p:nvPr/>
        </p:nvSpPr>
        <p:spPr>
          <a:xfrm>
            <a:off x="3783941" y="302859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42</Words>
  <Application>Microsoft Office PowerPoint</Application>
  <PresentationFormat>Widescreen</PresentationFormat>
  <Paragraphs>20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Hoàng Thu Thuỷ</cp:lastModifiedBy>
  <cp:revision>124</cp:revision>
  <dcterms:created xsi:type="dcterms:W3CDTF">2021-10-30T04:56:06Z</dcterms:created>
  <dcterms:modified xsi:type="dcterms:W3CDTF">2024-03-17T08:33:07Z</dcterms:modified>
</cp:coreProperties>
</file>