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19"/>
  </p:notesMasterIdLst>
  <p:sldIdLst>
    <p:sldId id="1449" r:id="rId2"/>
    <p:sldId id="278" r:id="rId3"/>
    <p:sldId id="303" r:id="rId4"/>
    <p:sldId id="279" r:id="rId5"/>
    <p:sldId id="546" r:id="rId6"/>
    <p:sldId id="299" r:id="rId7"/>
    <p:sldId id="286" r:id="rId8"/>
    <p:sldId id="553" r:id="rId9"/>
    <p:sldId id="283" r:id="rId10"/>
    <p:sldId id="554" r:id="rId11"/>
    <p:sldId id="288" r:id="rId12"/>
    <p:sldId id="307" r:id="rId13"/>
    <p:sldId id="308" r:id="rId14"/>
    <p:sldId id="306" r:id="rId15"/>
    <p:sldId id="555" r:id="rId16"/>
    <p:sldId id="290" r:id="rId17"/>
    <p:sldId id="3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>
        <p:scale>
          <a:sx n="33" d="100"/>
          <a:sy n="33" d="100"/>
        </p:scale>
        <p:origin x="198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31-Mar-25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11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31-Mar-25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31-Mar-25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31-Mar-25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31-Mar-25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31-Mar-25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31-Mar-25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31-Mar-25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31-Mar-25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31-Mar-25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31-Mar-25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31-Mar-25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31-Mar-25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31-Mar-25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04" r:id="rId12"/>
    <p:sldLayoutId id="21474838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gif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3561" y="1648606"/>
            <a:ext cx="1188498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hoa hồng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3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“Kéo co”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366907" y="1327321"/>
            <a:ext cx="10569316" cy="2939880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1255777" y="2335596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03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7452" y="2720489"/>
            <a:ext cx="1102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Câu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chuyện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giúp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hiểu</a:t>
            </a:r>
            <a:r>
              <a:rPr lang="en-US" sz="4400" dirty="0">
                <a:solidFill>
                  <a:srgbClr val="002060"/>
                </a:solidFill>
              </a:rPr>
              <a:t> ra </a:t>
            </a:r>
            <a:r>
              <a:rPr lang="en-US" sz="4400" dirty="0" err="1">
                <a:solidFill>
                  <a:srgbClr val="002060"/>
                </a:solidFill>
              </a:rPr>
              <a:t>điều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gì</a:t>
            </a:r>
            <a:r>
              <a:rPr lang="en-US" sz="44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37386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1368" y="2462594"/>
            <a:ext cx="116292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srgbClr val="FF0000"/>
                </a:solidFill>
              </a:rPr>
              <a:t>Câu chuyện khuyên các em phải biết ơn những người nuôi dưỡng, chăm sóc mình.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619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3561" y="2863059"/>
            <a:ext cx="61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429"/>
            <a:ext cx="12192000" cy="642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1966993" y="2700682"/>
            <a:ext cx="6976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 của hoa hồng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594"/>
          <a:stretch/>
        </p:blipFill>
        <p:spPr>
          <a:xfrm>
            <a:off x="0" y="452227"/>
            <a:ext cx="12192000" cy="64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91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51" y="-136478"/>
            <a:ext cx="9448730" cy="7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01736" y="1625774"/>
            <a:ext cx="6507894" cy="45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06158" y="3134276"/>
            <a:ext cx="5586637" cy="2097950"/>
          </a:xfrm>
          <a:prstGeom prst="rect">
            <a:avLst/>
          </a:prstGeom>
          <a:noFill/>
        </p:spPr>
        <p:txBody>
          <a:bodyPr lIns="65979" tIns="32990" rIns="65979" bIns="32990">
            <a:spAutoFit/>
          </a:bodyPr>
          <a:lstStyle/>
          <a:p>
            <a:pPr algn="ctr">
              <a:defRPr/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</a:t>
            </a:r>
          </a:p>
          <a:p>
            <a:pPr algn="ctr">
              <a:defRPr/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 CHUYỆN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88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</TotalTime>
  <Words>390</Words>
  <Application>Microsoft Office PowerPoint</Application>
  <PresentationFormat>Widescreen</PresentationFormat>
  <Paragraphs>38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Arial</vt:lpstr>
      <vt:lpstr>Calibri</vt:lpstr>
      <vt:lpstr>Times New Roman</vt:lpstr>
      <vt:lpstr>UTM Avo</vt:lpstr>
      <vt:lpstr>Wingdings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Quý Thắng</cp:lastModifiedBy>
  <cp:revision>62</cp:revision>
  <dcterms:created xsi:type="dcterms:W3CDTF">2021-12-19T16:42:59Z</dcterms:created>
  <dcterms:modified xsi:type="dcterms:W3CDTF">2025-03-31T08:25:41Z</dcterms:modified>
</cp:coreProperties>
</file>