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1449" r:id="rId2"/>
    <p:sldId id="259" r:id="rId3"/>
    <p:sldId id="1444" r:id="rId4"/>
    <p:sldId id="424" r:id="rId5"/>
    <p:sldId id="428" r:id="rId6"/>
    <p:sldId id="1445" r:id="rId7"/>
    <p:sldId id="294" r:id="rId8"/>
    <p:sldId id="433" r:id="rId9"/>
    <p:sldId id="1447" r:id="rId10"/>
    <p:sldId id="441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1FD"/>
    <a:srgbClr val="06222E"/>
    <a:srgbClr val="FFFBF7"/>
    <a:srgbClr val="FCFCFC"/>
    <a:srgbClr val="4472C4"/>
    <a:srgbClr val="FF7707"/>
    <a:srgbClr val="D1FAFE"/>
    <a:srgbClr val="42D64C"/>
    <a:srgbClr val="29AE9D"/>
    <a:srgbClr val="895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6247" autoAdjust="0"/>
  </p:normalViewPr>
  <p:slideViewPr>
    <p:cSldViewPr snapToGrid="0">
      <p:cViewPr varScale="1">
        <p:scale>
          <a:sx n="71" d="100"/>
          <a:sy n="7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2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3" r:id="rId5"/>
    <p:sldLayoutId id="2147483662" r:id="rId6"/>
    <p:sldLayoutId id="2147483663" r:id="rId7"/>
    <p:sldLayoutId id="2147483665" r:id="rId8"/>
    <p:sldLayoutId id="2147483667" r:id="rId9"/>
    <p:sldLayoutId id="2147483674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820387" y="1648606"/>
            <a:ext cx="1055128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 tả: Cô giáo với mùa thu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38F9276B-618E-48A2-B327-54A91598B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437" y="-116114"/>
            <a:ext cx="14317449" cy="5500914"/>
          </a:xfrm>
          <a:prstGeom prst="rect">
            <a:avLst/>
          </a:prstGeom>
        </p:spPr>
      </p:pic>
      <p:grpSp>
        <p:nvGrpSpPr>
          <p:cNvPr id="5" name="组合 30">
            <a:extLst>
              <a:ext uri="{FF2B5EF4-FFF2-40B4-BE49-F238E27FC236}">
                <a16:creationId xmlns:a16="http://schemas.microsoft.com/office/drawing/2014/main" xmlns="" id="{F6F71A02-EE35-4B07-98F7-482F0D76410B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7" name="图片 31">
              <a:extLst>
                <a:ext uri="{FF2B5EF4-FFF2-40B4-BE49-F238E27FC236}">
                  <a16:creationId xmlns:a16="http://schemas.microsoft.com/office/drawing/2014/main" xmlns="" id="{558DD75D-AB82-4C04-9FC3-416CA99B0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32">
              <a:extLst>
                <a:ext uri="{FF2B5EF4-FFF2-40B4-BE49-F238E27FC236}">
                  <a16:creationId xmlns:a16="http://schemas.microsoft.com/office/drawing/2014/main" xmlns="" id="{EF16D398-4477-4506-804D-28EC05160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067B40-87DC-471A-93AF-BBDC73F29D18}"/>
              </a:ext>
            </a:extLst>
          </p:cNvPr>
          <p:cNvSpPr txBox="1"/>
          <p:nvPr/>
        </p:nvSpPr>
        <p:spPr>
          <a:xfrm>
            <a:off x="2373413" y="405788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lại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DAAD96-21F0-4D43-92C1-A12E8B66648F}"/>
              </a:ext>
            </a:extLst>
          </p:cNvPr>
          <p:cNvSpPr txBox="1"/>
          <p:nvPr/>
        </p:nvSpPr>
        <p:spPr>
          <a:xfrm>
            <a:off x="7301013" y="411017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ngay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A781FD-6529-418C-A2AB-BFC2C2A89C4D}"/>
              </a:ext>
            </a:extLst>
          </p:cNvPr>
          <p:cNvSpPr txBox="1"/>
          <p:nvPr/>
        </p:nvSpPr>
        <p:spPr>
          <a:xfrm>
            <a:off x="10044213" y="4057884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+mj-lt"/>
              </a:rPr>
              <a:t>dãy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995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xmlns="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xmlns="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xmlns="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xmlns="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xmlns="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xmlns="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xmlns="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5EAD474-DB60-4B2E-A4F3-5FEA2CEF3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4"/>
          <a:stretch/>
        </p:blipFill>
        <p:spPr bwMode="auto">
          <a:xfrm>
            <a:off x="1360953" y="838200"/>
            <a:ext cx="7746709" cy="46443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FADCCF-16A0-436A-9A78-11D39E475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910"/>
          <a:stretch/>
        </p:blipFill>
        <p:spPr>
          <a:xfrm>
            <a:off x="0" y="6438900"/>
            <a:ext cx="12192000" cy="417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1CC72F-9F43-4C0C-B414-125AA16B9E25}"/>
              </a:ext>
            </a:extLst>
          </p:cNvPr>
          <p:cNvSpPr txBox="1"/>
          <p:nvPr/>
        </p:nvSpPr>
        <p:spPr>
          <a:xfrm>
            <a:off x="2662748" y="5699093"/>
            <a:ext cx="431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Nói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cô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giáo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706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0">
            <a:extLst>
              <a:ext uri="{FF2B5EF4-FFF2-40B4-BE49-F238E27FC236}">
                <a16:creationId xmlns:a16="http://schemas.microsoft.com/office/drawing/2014/main" xmlns="" id="{EC2A9EB7-9C0A-4142-BDBD-FC04C4BC5D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-987" r="-3110" b="987"/>
          <a:stretch/>
        </p:blipFill>
        <p:spPr>
          <a:xfrm flipH="1">
            <a:off x="9352653" y="2081737"/>
            <a:ext cx="2901200" cy="4277340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xmlns="" id="{C8C7B69D-FBA7-4207-B9E8-4B7B90593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50" y="2286041"/>
            <a:ext cx="3722008" cy="3722008"/>
          </a:xfrm>
          <a:prstGeom prst="rect">
            <a:avLst/>
          </a:prstGeom>
        </p:spPr>
      </p:pic>
      <p:grpSp>
        <p:nvGrpSpPr>
          <p:cNvPr id="19" name="组合 27">
            <a:extLst>
              <a:ext uri="{FF2B5EF4-FFF2-40B4-BE49-F238E27FC236}">
                <a16:creationId xmlns:a16="http://schemas.microsoft.com/office/drawing/2014/main" xmlns="" id="{C7129C61-681B-42D5-AB64-05BFB0A70338}"/>
              </a:ext>
            </a:extLst>
          </p:cNvPr>
          <p:cNvGrpSpPr/>
          <p:nvPr/>
        </p:nvGrpSpPr>
        <p:grpSpPr>
          <a:xfrm>
            <a:off x="58056" y="4571999"/>
            <a:ext cx="12192000" cy="1879333"/>
            <a:chOff x="-175847" y="4352544"/>
            <a:chExt cx="12367847" cy="2505456"/>
          </a:xfrm>
        </p:grpSpPr>
        <p:pic>
          <p:nvPicPr>
            <p:cNvPr id="20" name="图片 28">
              <a:extLst>
                <a:ext uri="{FF2B5EF4-FFF2-40B4-BE49-F238E27FC236}">
                  <a16:creationId xmlns:a16="http://schemas.microsoft.com/office/drawing/2014/main" xmlns="" id="{9111AC26-8D1A-4D2D-B1FA-1E25E1755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21" name="图片 29">
              <a:extLst>
                <a:ext uri="{FF2B5EF4-FFF2-40B4-BE49-F238E27FC236}">
                  <a16:creationId xmlns:a16="http://schemas.microsoft.com/office/drawing/2014/main" xmlns="" id="{4B7FF920-121C-45D2-B8C1-A60EF85BD7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PA_库_图片 6">
            <a:extLst>
              <a:ext uri="{FF2B5EF4-FFF2-40B4-BE49-F238E27FC236}">
                <a16:creationId xmlns:a16="http://schemas.microsoft.com/office/drawing/2014/main" xmlns="" id="{AF9FB272-72D5-4D3C-9249-F87830D472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82" y="264652"/>
            <a:ext cx="6172862" cy="40426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1" name="原创设计师QQ：178119980 喵小姐">
            <a:extLst>
              <a:ext uri="{FF2B5EF4-FFF2-40B4-BE49-F238E27FC236}">
                <a16:creationId xmlns:a16="http://schemas.microsoft.com/office/drawing/2014/main" xmlns="" id="{B6051D19-CEEC-4303-A27C-A8EBFBBD984A}"/>
              </a:ext>
            </a:extLst>
          </p:cNvPr>
          <p:cNvSpPr/>
          <p:nvPr/>
        </p:nvSpPr>
        <p:spPr>
          <a:xfrm>
            <a:off x="2922124" y="1813147"/>
            <a:ext cx="5376016" cy="94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>
                <a:solidFill>
                  <a:srgbClr val="5F360E"/>
                </a:solidFill>
                <a:latin typeface="UTM Avo" panose="02040603050506020204" pitchFamily="18" charset="0"/>
              </a:rPr>
              <a:t>NGHE – VIẾT</a:t>
            </a:r>
            <a:endParaRPr lang="zh-CN" altLang="en-US" sz="4800" b="1" dirty="0">
              <a:solidFill>
                <a:srgbClr val="5F360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36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AF0C1FC0-A5A0-4EE5-8416-4F007B9B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7952" y="-460014"/>
            <a:ext cx="15133753" cy="6345556"/>
          </a:xfrm>
          <a:prstGeom prst="rect">
            <a:avLst/>
          </a:prstGeom>
        </p:spPr>
      </p:pic>
      <p:grpSp>
        <p:nvGrpSpPr>
          <p:cNvPr id="7" name="组合 27">
            <a:extLst>
              <a:ext uri="{FF2B5EF4-FFF2-40B4-BE49-F238E27FC236}">
                <a16:creationId xmlns:a16="http://schemas.microsoft.com/office/drawing/2014/main" xmlns="" id="{BDA3622C-858C-48AC-ABB6-E2D08B3995D2}"/>
              </a:ext>
            </a:extLst>
          </p:cNvPr>
          <p:cNvGrpSpPr/>
          <p:nvPr/>
        </p:nvGrpSpPr>
        <p:grpSpPr>
          <a:xfrm>
            <a:off x="0" y="4792717"/>
            <a:ext cx="12192000" cy="1658615"/>
            <a:chOff x="-175847" y="4352544"/>
            <a:chExt cx="12367847" cy="2505456"/>
          </a:xfrm>
        </p:grpSpPr>
        <p:pic>
          <p:nvPicPr>
            <p:cNvPr id="8" name="图片 28">
              <a:extLst>
                <a:ext uri="{FF2B5EF4-FFF2-40B4-BE49-F238E27FC236}">
                  <a16:creationId xmlns:a16="http://schemas.microsoft.com/office/drawing/2014/main" xmlns="" id="{9C1D7849-BFAA-409F-AA91-695334C06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9" name="图片 29">
              <a:extLst>
                <a:ext uri="{FF2B5EF4-FFF2-40B4-BE49-F238E27FC236}">
                  <a16:creationId xmlns:a16="http://schemas.microsoft.com/office/drawing/2014/main" xmlns="" id="{9B9D74A3-EC60-4AA7-ACD7-48DDAB8C6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F3DFA58-2BB9-4747-B4DC-10B984F9C4C4}"/>
              </a:ext>
            </a:extLst>
          </p:cNvPr>
          <p:cNvCxnSpPr>
            <a:cxnSpLocks/>
          </p:cNvCxnSpPr>
          <p:nvPr/>
        </p:nvCxnSpPr>
        <p:spPr>
          <a:xfrm>
            <a:off x="4403816" y="3063599"/>
            <a:ext cx="149577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F16D49F-D46D-4725-AEBE-FCCF864D151B}"/>
              </a:ext>
            </a:extLst>
          </p:cNvPr>
          <p:cNvCxnSpPr>
            <a:cxnSpLocks/>
          </p:cNvCxnSpPr>
          <p:nvPr/>
        </p:nvCxnSpPr>
        <p:spPr>
          <a:xfrm>
            <a:off x="4348635" y="3594539"/>
            <a:ext cx="940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5F1F2BC-BE1B-4A6F-B98E-0E1E024D78F0}"/>
              </a:ext>
            </a:extLst>
          </p:cNvPr>
          <p:cNvCxnSpPr>
            <a:cxnSpLocks/>
          </p:cNvCxnSpPr>
          <p:nvPr/>
        </p:nvCxnSpPr>
        <p:spPr>
          <a:xfrm>
            <a:off x="6713292" y="3579791"/>
            <a:ext cx="67791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B272B87-E46D-4416-A635-03A6F7B1F417}"/>
              </a:ext>
            </a:extLst>
          </p:cNvPr>
          <p:cNvCxnSpPr>
            <a:cxnSpLocks/>
          </p:cNvCxnSpPr>
          <p:nvPr/>
        </p:nvCxnSpPr>
        <p:spPr>
          <a:xfrm>
            <a:off x="4403816" y="4158285"/>
            <a:ext cx="106807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F74032E-55F3-4D63-BD37-83B7A978E9FB}"/>
              </a:ext>
            </a:extLst>
          </p:cNvPr>
          <p:cNvCxnSpPr>
            <a:cxnSpLocks/>
          </p:cNvCxnSpPr>
          <p:nvPr/>
        </p:nvCxnSpPr>
        <p:spPr>
          <a:xfrm>
            <a:off x="5192175" y="4611245"/>
            <a:ext cx="42719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xmlns="" id="{564EAB4C-7AD7-4A9C-98D8-1E257D58F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8" t="59891" r="4306" b="5355"/>
          <a:stretch/>
        </p:blipFill>
        <p:spPr>
          <a:xfrm>
            <a:off x="948435" y="176134"/>
            <a:ext cx="10654893" cy="61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198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C17801-EFCB-410B-A32A-123B45700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56" y="-644694"/>
            <a:ext cx="7487444" cy="8605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7A428F-25E3-4BB1-A1A4-B17D0D05F7FD}"/>
              </a:ext>
            </a:extLst>
          </p:cNvPr>
          <p:cNvSpPr txBox="1"/>
          <p:nvPr/>
        </p:nvSpPr>
        <p:spPr>
          <a:xfrm>
            <a:off x="5146433" y="1859041"/>
            <a:ext cx="4249241" cy="21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THỰC HÀNH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VIẾT VỞ</a:t>
            </a:r>
          </a:p>
        </p:txBody>
      </p:sp>
      <p:pic>
        <p:nvPicPr>
          <p:cNvPr id="7" name="55">
            <a:extLst>
              <a:ext uri="{FF2B5EF4-FFF2-40B4-BE49-F238E27FC236}">
                <a16:creationId xmlns:a16="http://schemas.microsoft.com/office/drawing/2014/main" xmlns="" id="{1B6F431F-93D5-4767-9340-59D81A0A6A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" y="1435972"/>
            <a:ext cx="4249241" cy="46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2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xmlns="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881" y="250319"/>
            <a:ext cx="5665486" cy="357000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519164" y="2628790"/>
            <a:ext cx="3709549" cy="3189766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xmlns="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xmlns="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xmlns="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xmlns="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125044" y="-91144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1969448" y="802022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68AA0C2-6150-4460-B185-C11B2CA25A3D}"/>
              </a:ext>
            </a:extLst>
          </p:cNvPr>
          <p:cNvSpPr txBox="1"/>
          <p:nvPr/>
        </p:nvSpPr>
        <p:spPr>
          <a:xfrm flipH="1">
            <a:off x="4782082" y="1420527"/>
            <a:ext cx="3808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0380F"/>
                </a:solidFill>
                <a:latin typeface="UTM Avo" panose="02040603050506020204" pitchFamily="18" charset="0"/>
              </a:rPr>
              <a:t>LÀM 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529451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xmlns="" id="{51D68302-1FA3-48DB-B257-1431E75D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31" y="453934"/>
            <a:ext cx="15125461" cy="4159502"/>
          </a:xfrm>
          <a:prstGeom prst="rect">
            <a:avLst/>
          </a:prstGeom>
        </p:spPr>
      </p:pic>
      <p:grpSp>
        <p:nvGrpSpPr>
          <p:cNvPr id="3" name="组合 30">
            <a:extLst>
              <a:ext uri="{FF2B5EF4-FFF2-40B4-BE49-F238E27FC236}">
                <a16:creationId xmlns:a16="http://schemas.microsoft.com/office/drawing/2014/main" xmlns="" id="{4DE254BC-AB0A-4FF8-BCBF-C91C52E0A6D6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4" name="图片 31">
              <a:extLst>
                <a:ext uri="{FF2B5EF4-FFF2-40B4-BE49-F238E27FC236}">
                  <a16:creationId xmlns:a16="http://schemas.microsoft.com/office/drawing/2014/main" xmlns="" id="{999B2DAD-DD77-4A04-97F1-F850B72FA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32">
              <a:extLst>
                <a:ext uri="{FF2B5EF4-FFF2-40B4-BE49-F238E27FC236}">
                  <a16:creationId xmlns:a16="http://schemas.microsoft.com/office/drawing/2014/main" xmlns="" id="{75371A44-4C5E-4D0A-BFF1-8FCAB2ECA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59071239-6D80-4063-8416-8C568C8B9F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2" t="35138" r="15407" b="54268"/>
          <a:stretch/>
        </p:blipFill>
        <p:spPr>
          <a:xfrm>
            <a:off x="10683240" y="1917239"/>
            <a:ext cx="754836" cy="440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6B5A12-3C08-4106-B624-C5E06C494F6B}"/>
              </a:ext>
            </a:extLst>
          </p:cNvPr>
          <p:cNvSpPr txBox="1"/>
          <p:nvPr/>
        </p:nvSpPr>
        <p:spPr>
          <a:xfrm>
            <a:off x="10258078" y="2268328"/>
            <a:ext cx="346710" cy="523220"/>
          </a:xfrm>
          <a:prstGeom prst="rect">
            <a:avLst/>
          </a:prstGeom>
          <a:solidFill>
            <a:srgbClr val="DCF1FD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9D9258-F9DA-4C9E-B203-7FD450069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23249" r="24160" b="24462"/>
          <a:stretch/>
        </p:blipFill>
        <p:spPr>
          <a:xfrm>
            <a:off x="10480358" y="1939913"/>
            <a:ext cx="471488" cy="395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D1E9E4-B0BB-4BEC-8E7D-76CA4FD99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22317" r="34516" b="22499"/>
          <a:stretch/>
        </p:blipFill>
        <p:spPr>
          <a:xfrm>
            <a:off x="10434637" y="2824298"/>
            <a:ext cx="281465" cy="4138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224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42</Words>
  <Application>Microsoft Office PowerPoint</Application>
  <PresentationFormat>Custom</PresentationFormat>
  <Paragraphs>16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Administrator</cp:lastModifiedBy>
  <cp:revision>121</cp:revision>
  <dcterms:created xsi:type="dcterms:W3CDTF">2021-10-30T04:56:06Z</dcterms:created>
  <dcterms:modified xsi:type="dcterms:W3CDTF">2025-04-03T08:20:05Z</dcterms:modified>
</cp:coreProperties>
</file>