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256" r:id="rId3"/>
    <p:sldId id="257" r:id="rId4"/>
    <p:sldId id="332" r:id="rId5"/>
    <p:sldId id="401" r:id="rId6"/>
    <p:sldId id="384" r:id="rId7"/>
    <p:sldId id="377" r:id="rId8"/>
    <p:sldId id="406" r:id="rId9"/>
    <p:sldId id="396" r:id="rId10"/>
    <p:sldId id="405" r:id="rId11"/>
    <p:sldId id="308" r:id="rId12"/>
  </p:sldIdLst>
  <p:sldSz cx="9144000" cy="5715000" type="screen16x10"/>
  <p:notesSz cx="6858000" cy="9144000"/>
  <p:embeddedFontLst>
    <p:embeddedFont>
      <p:font typeface=".VnAvant" panose="020B7200000000000000" pitchFamily="34" charset="0"/>
      <p:regular r:id="rId14"/>
      <p:bold r:id="rId15"/>
      <p:italic r:id="rId16"/>
      <p:boldItalic r:id="rId17"/>
    </p:embeddedFont>
    <p:embeddedFont>
      <p:font typeface=".VnTifani Heavy" panose="020B7200000000000000" pitchFamily="34" charset="0"/>
      <p:regular r:id="rId18"/>
    </p:embeddedFont>
    <p:embeddedFont>
      <p:font typeface="Calibri" panose="020F0502020204030204" pitchFamily="34" charset="0"/>
      <p:regular r:id="rId19"/>
      <p:bold r:id="rId20"/>
      <p:italic r:id="rId21"/>
      <p:boldItalic r:id="rId22"/>
    </p:embeddedFont>
    <p:embeddedFont>
      <p:font typeface="VNI-Thufap2" pitchFamily="2" charset="0"/>
      <p:regular r:id="rId23"/>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86" d="100"/>
          <a:sy n="86" d="100"/>
        </p:scale>
        <p:origin x="1344" y="6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3/31/2022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2022/3/31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2022/3/31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3.xml"/><Relationship Id="rId7" Type="http://schemas.openxmlformats.org/officeDocument/2006/relationships/image" Target="../media/image14.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174051" y="178125"/>
            <a:ext cx="4897496"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Tìm hiểu khó khăn của bạn.</a:t>
            </a:r>
            <a:endParaRPr lang="vi-VN" sz="28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811" y="805324"/>
            <a:ext cx="6111864" cy="3388099"/>
          </a:xfrm>
          <a:prstGeom prst="rect">
            <a:avLst/>
          </a:prstGeom>
          <a:effectLst>
            <a:glow rad="139700">
              <a:schemeClr val="accent2">
                <a:satMod val="175000"/>
                <a:alpha val="40000"/>
              </a:schemeClr>
            </a:glow>
          </a:effectLst>
        </p:spPr>
      </p:pic>
      <p:sp>
        <p:nvSpPr>
          <p:cNvPr id="4" name="Rectangle 3"/>
          <p:cNvSpPr/>
          <p:nvPr/>
        </p:nvSpPr>
        <p:spPr>
          <a:xfrm>
            <a:off x="341085" y="4193423"/>
            <a:ext cx="8657771" cy="1292662"/>
          </a:xfrm>
          <a:prstGeom prst="rect">
            <a:avLst/>
          </a:prstGeom>
        </p:spPr>
        <p:txBody>
          <a:bodyPr wrap="square">
            <a:spAutoFit/>
          </a:bodyPr>
          <a:lstStyle/>
          <a:p>
            <a:pPr algn="just"/>
            <a:r>
              <a:rPr lang="vi-VN" sz="2600" b="1" dirty="0">
                <a:solidFill>
                  <a:srgbClr val="006600"/>
                </a:solidFill>
                <a:latin typeface="Arial" pitchFamily="34" charset="0"/>
                <a:cs typeface="Arial" pitchFamily="34" charset="0"/>
              </a:rPr>
              <a:t>+ Làm thế nào để giúp đỡ các bạn vùng khó khăn?</a:t>
            </a:r>
            <a:endParaRPr lang="en-US" sz="2600" b="1" dirty="0">
              <a:solidFill>
                <a:srgbClr val="006600"/>
              </a:solidFill>
              <a:latin typeface="Arial" pitchFamily="34" charset="0"/>
              <a:cs typeface="Arial" pitchFamily="34" charset="0"/>
            </a:endParaRPr>
          </a:p>
          <a:p>
            <a:pPr algn="just"/>
            <a:r>
              <a:rPr lang="vi-VN" sz="2600" b="1" dirty="0">
                <a:solidFill>
                  <a:srgbClr val="006600"/>
                </a:solidFill>
                <a:latin typeface="Arial" pitchFamily="34" charset="0"/>
                <a:cs typeface="Arial" pitchFamily="34" charset="0"/>
              </a:rPr>
              <a:t>+ Các hoạt động sẽ tham gia để thực hiện phong trào “Nhân ái, sẻ chia”.</a:t>
            </a:r>
            <a:endParaRPr lang="en-US" sz="26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1174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29</a:t>
            </a:r>
          </a:p>
          <a:p>
            <a:pPr algn="ctr">
              <a:lnSpc>
                <a:spcPct val="150000"/>
              </a:lnSpc>
            </a:pPr>
            <a:r>
              <a:rPr lang="en-US" sz="4400" b="1" dirty="0">
                <a:solidFill>
                  <a:srgbClr val="FF0000"/>
                </a:solidFill>
                <a:latin typeface="Times New Roman" panose="02020603050405020304" pitchFamily="18" charset="0"/>
                <a:ea typeface="Tahoma" pitchFamily="34" charset="0"/>
                <a:cs typeface="Times New Roman" panose="02020603050405020304" pitchFamily="18" charset="0"/>
              </a:rPr>
              <a:t>NHỮNG NGƯỜI BẠN CỦA EM</a:t>
            </a: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355" y="2119085"/>
            <a:ext cx="6214873" cy="3162993"/>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3" name="MOI BAN VUI MUA 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87" b="9325"/>
          <a:stretch/>
        </p:blipFill>
        <p:spPr>
          <a:xfrm>
            <a:off x="725713" y="696684"/>
            <a:ext cx="7736116" cy="4263055"/>
          </a:xfrm>
          <a:prstGeom prst="rect">
            <a:avLst/>
          </a:prstGeom>
        </p:spPr>
      </p:pic>
      <p:sp>
        <p:nvSpPr>
          <p:cNvPr id="14" name="Rectangle 13"/>
          <p:cNvSpPr/>
          <p:nvPr/>
        </p:nvSpPr>
        <p:spPr>
          <a:xfrm>
            <a:off x="1005032" y="142557"/>
            <a:ext cx="7177478" cy="369332"/>
          </a:xfrm>
          <a:prstGeom prst="rect">
            <a:avLst/>
          </a:prstGeom>
        </p:spPr>
        <p:txBody>
          <a:bodyPr wrap="none">
            <a:spAutoFit/>
          </a:bodyPr>
          <a:lstStyle/>
          <a:p>
            <a:pPr algn="ctr"/>
            <a:r>
              <a:rPr lang="vi-VN" sz="1800" b="1" dirty="0">
                <a:solidFill>
                  <a:schemeClr val="bg1"/>
                </a:solidFill>
              </a:rPr>
              <a:t>Khởi động</a:t>
            </a:r>
            <a:r>
              <a:rPr lang="en-US" sz="1800" b="1" dirty="0">
                <a:solidFill>
                  <a:schemeClr val="bg1"/>
                </a:solidFill>
              </a:rPr>
              <a:t>: </a:t>
            </a:r>
            <a:r>
              <a:rPr lang="vi-VN" sz="1800" b="1" dirty="0">
                <a:solidFill>
                  <a:schemeClr val="bg1"/>
                </a:solidFill>
              </a:rPr>
              <a:t>Bài hát Mời bạn vui múa ca - Sáng tác: Phạm Tuyên </a:t>
            </a:r>
            <a:endParaRPr lang="en-US" sz="1800" b="1" dirty="0">
              <a:solidFill>
                <a:schemeClr val="bg1"/>
              </a:solidFill>
            </a:endParaRP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1680844" y="265212"/>
            <a:ext cx="6169702" cy="523220"/>
          </a:xfrm>
          <a:prstGeom prst="rect">
            <a:avLst/>
          </a:prstGeom>
        </p:spPr>
        <p:txBody>
          <a:bodyPr wrap="none">
            <a:spAutoFit/>
          </a:bodyPr>
          <a:lstStyle/>
          <a:p>
            <a:pPr algn="ctr"/>
            <a:r>
              <a:rPr lang="en-US" sz="2800" b="1" dirty="0" err="1">
                <a:solidFill>
                  <a:srgbClr val="C00000"/>
                </a:solidFill>
                <a:latin typeface="Arial" pitchFamily="34" charset="0"/>
                <a:cs typeface="Arial" pitchFamily="34" charset="0"/>
              </a:rPr>
              <a:t>Hoạt</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động</a:t>
            </a:r>
            <a:r>
              <a:rPr lang="en-US" sz="2800" b="1" dirty="0">
                <a:solidFill>
                  <a:srgbClr val="C00000"/>
                </a:solidFill>
                <a:latin typeface="Arial" pitchFamily="34" charset="0"/>
                <a:cs typeface="Arial" pitchFamily="34" charset="0"/>
              </a:rPr>
              <a:t> 1. </a:t>
            </a:r>
            <a:r>
              <a:rPr lang="en-US" sz="2800" b="1" dirty="0" err="1">
                <a:solidFill>
                  <a:srgbClr val="C00000"/>
                </a:solidFill>
                <a:latin typeface="Arial" pitchFamily="34" charset="0"/>
                <a:cs typeface="Arial" pitchFamily="34" charset="0"/>
              </a:rPr>
              <a:t>Trò</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chơi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Hiểu</a:t>
            </a:r>
            <a:r>
              <a:rPr lang="en-US" sz="2800" b="1" dirty="0">
                <a:solidFill>
                  <a:srgbClr val="C00000"/>
                </a:solidFill>
                <a:latin typeface="Arial" pitchFamily="34" charset="0"/>
                <a:cs typeface="Arial" pitchFamily="34" charset="0"/>
              </a:rPr>
              <a:t> ý </a:t>
            </a:r>
            <a:r>
              <a:rPr lang="en-US" sz="2800" b="1" dirty="0" err="1">
                <a:solidFill>
                  <a:srgbClr val="C00000"/>
                </a:solidFill>
                <a:latin typeface="Arial" pitchFamily="34" charset="0"/>
                <a:cs typeface="Arial" pitchFamily="34" charset="0"/>
              </a:rPr>
              <a:t>bạn</a:t>
            </a:r>
            <a:r>
              <a:rPr lang="en-US" sz="2800" b="1" dirty="0">
                <a:solidFill>
                  <a:srgbClr val="C00000"/>
                </a:solidFill>
                <a:latin typeface="Arial" pitchFamily="34" charset="0"/>
                <a:cs typeface="Arial" pitchFamily="34" charset="0"/>
              </a:rPr>
              <a:t>”</a:t>
            </a:r>
            <a:endParaRPr lang="en-US" sz="2800" dirty="0">
              <a:solidFill>
                <a:srgbClr val="C0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848" y="1018248"/>
            <a:ext cx="6435693" cy="390480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45350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400" b="1" dirty="0" err="1">
                <a:solidFill>
                  <a:schemeClr val="bg1"/>
                </a:solidFill>
                <a:latin typeface="Arial" pitchFamily="34" charset="0"/>
                <a:cs typeface="Arial" pitchFamily="34" charset="0"/>
              </a:rPr>
              <a:t>Trò</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chơi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Hiểu</a:t>
            </a:r>
            <a:r>
              <a:rPr lang="en-US" sz="2400" b="1" dirty="0">
                <a:solidFill>
                  <a:schemeClr val="bg1"/>
                </a:solidFill>
                <a:latin typeface="Arial" pitchFamily="34" charset="0"/>
                <a:cs typeface="Arial" pitchFamily="34" charset="0"/>
              </a:rPr>
              <a:t> ý </a:t>
            </a:r>
            <a:r>
              <a:rPr lang="en-US" sz="2400" b="1" dirty="0" err="1">
                <a:solidFill>
                  <a:schemeClr val="bg1"/>
                </a:solidFill>
                <a:latin typeface="Arial" pitchFamily="34" charset="0"/>
                <a:cs typeface="Arial" pitchFamily="34" charset="0"/>
              </a:rPr>
              <a:t>bạn</a:t>
            </a:r>
            <a:r>
              <a:rPr lang="en-US" sz="2400" b="1" dirty="0">
                <a:solidFill>
                  <a:schemeClr val="bg1"/>
                </a:solidFill>
                <a:latin typeface="Arial" pitchFamily="34" charset="0"/>
                <a:cs typeface="Arial" pitchFamily="34" charset="0"/>
              </a:rPr>
              <a:t>”</a:t>
            </a:r>
            <a:endParaRPr lang="en-US" sz="2400"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141516" y="1475261"/>
            <a:ext cx="4354284" cy="302416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Đố em biết bạn</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mình</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có</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thích</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chơi</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bóng</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đá</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không</a:t>
            </a:r>
            <a:r>
              <a:rPr lang="en-US" sz="2400" b="1" dirty="0">
                <a:solidFill>
                  <a:srgbClr val="FFFF00"/>
                </a:solidFill>
                <a:latin typeface="Arial" pitchFamily="34" charset="0"/>
                <a:cs typeface="Arial" pitchFamily="34" charset="0"/>
              </a:rPr>
              <a:t>? </a:t>
            </a:r>
          </a:p>
          <a:p>
            <a:pPr algn="just"/>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Hoặc bạn có thích hát không nhỉ? hoặc em sẽ tặng bạn một đồ vật gì mà em cho là bạn rất thích</a:t>
            </a:r>
            <a:r>
              <a:rPr lang="en-US" sz="2400" b="1" dirty="0">
                <a:solidFill>
                  <a:srgbClr val="FFFF00"/>
                </a:solidFill>
                <a:latin typeface="Arial" pitchFamily="34" charset="0"/>
                <a:cs typeface="Arial" pitchFamily="34" charset="0"/>
              </a:rPr>
              <a:t>?</a:t>
            </a:r>
            <a:r>
              <a:rPr lang="vi-VN" sz="2400" b="1" dirty="0">
                <a:solidFill>
                  <a:srgbClr val="FFFF00"/>
                </a:solidFill>
                <a:latin typeface="Arial" pitchFamily="34" charset="0"/>
                <a:cs typeface="Arial" pitchFamily="34" charset="0"/>
              </a:rPr>
              <a:t> </a:t>
            </a:r>
            <a:endParaRPr lang="en-US" sz="24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513" y="1671203"/>
            <a:ext cx="4081288" cy="266857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2782493"/>
          </a:xfrm>
          <a:prstGeom prst="rect">
            <a:avLst/>
          </a:prstGeom>
        </p:spPr>
        <p:txBody>
          <a:bodyPr wrap="square">
            <a:spAutoFit/>
          </a:bodyPr>
          <a:lstStyle/>
          <a:p>
            <a:pPr algn="ctr">
              <a:lnSpc>
                <a:spcPct val="150000"/>
              </a:lnSpc>
            </a:pPr>
            <a:r>
              <a:rPr lang="en-US" sz="3600" b="1" dirty="0">
                <a:solidFill>
                  <a:srgbClr val="FF0000"/>
                </a:solidFill>
                <a:latin typeface="Arial" pitchFamily="34" charset="0"/>
                <a:cs typeface="Arial" pitchFamily="34" charset="0"/>
              </a:rPr>
              <a:t>KẾT LUẬN</a:t>
            </a:r>
          </a:p>
          <a:p>
            <a:pPr algn="just">
              <a:lnSpc>
                <a:spcPct val="150000"/>
              </a:lnSpc>
            </a:pPr>
            <a:r>
              <a:rPr lang="en-US" sz="2800" b="1" dirty="0">
                <a:solidFill>
                  <a:srgbClr val="006600"/>
                </a:solidFill>
                <a:latin typeface="Arial" pitchFamily="34" charset="0"/>
                <a:cs typeface="Arial" pitchFamily="34" charset="0"/>
              </a:rPr>
              <a:t>P</a:t>
            </a:r>
            <a:r>
              <a:rPr lang="vi-VN" sz="2800" b="1" dirty="0">
                <a:solidFill>
                  <a:srgbClr val="006600"/>
                </a:solidFill>
                <a:latin typeface="Arial" pitchFamily="34" charset="0"/>
                <a:cs typeface="Arial" pitchFamily="34" charset="0"/>
              </a:rPr>
              <a:t>hấn khởi và thích thú với hoạt động chơi trò chơi “Hiểu ý bạn” và hiểu hơn về sở thích của nhau.</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1331312" y="165007"/>
            <a:ext cx="6861174" cy="461665"/>
          </a:xfrm>
          <a:prstGeom prst="rect">
            <a:avLst/>
          </a:prstGeom>
        </p:spPr>
        <p:txBody>
          <a:bodyPr wrap="none">
            <a:spAutoFit/>
          </a:bodyPr>
          <a:lstStyle/>
          <a:p>
            <a:pPr algn="ct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2. </a:t>
            </a:r>
            <a:r>
              <a:rPr lang="en-US" sz="2400" b="1" dirty="0" err="1">
                <a:solidFill>
                  <a:srgbClr val="FF0000"/>
                </a:solidFill>
                <a:latin typeface="Arial" pitchFamily="34" charset="0"/>
                <a:cs typeface="Arial" pitchFamily="34" charset="0"/>
              </a:rPr>
              <a:t>Kể</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về</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những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người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bạn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của</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em</a:t>
            </a:r>
            <a:r>
              <a:rPr lang="en-US" sz="2400" b="1" dirty="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84" y="815358"/>
            <a:ext cx="5142059" cy="3012085"/>
          </a:xfrm>
          <a:prstGeom prst="rect">
            <a:avLst/>
          </a:prstGeom>
          <a:effectLst>
            <a:glow rad="139700">
              <a:schemeClr val="accent2">
                <a:satMod val="175000"/>
                <a:alpha val="40000"/>
              </a:schemeClr>
            </a:glow>
          </a:effectLst>
        </p:spPr>
      </p:pic>
      <p:sp>
        <p:nvSpPr>
          <p:cNvPr id="5" name="Rectangle 4"/>
          <p:cNvSpPr/>
          <p:nvPr/>
        </p:nvSpPr>
        <p:spPr>
          <a:xfrm>
            <a:off x="247957" y="3989312"/>
            <a:ext cx="8650514" cy="1569660"/>
          </a:xfrm>
          <a:prstGeom prst="rect">
            <a:avLst/>
          </a:prstGeom>
        </p:spPr>
        <p:txBody>
          <a:bodyPr wrap="square">
            <a:spAutoFit/>
          </a:bodyPr>
          <a:lstStyle/>
          <a:p>
            <a:pPr algn="ctr"/>
            <a:r>
              <a:rPr lang="en-US" sz="2400" b="1" dirty="0" err="1">
                <a:solidFill>
                  <a:srgbClr val="FF0000"/>
                </a:solidFill>
                <a:latin typeface="Arial" pitchFamily="34" charset="0"/>
                <a:cs typeface="Arial" pitchFamily="34" charset="0"/>
              </a:rPr>
              <a:t>Yêu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cầu</a:t>
            </a:r>
            <a:r>
              <a:rPr lang="en-US" sz="2400" b="1" dirty="0">
                <a:solidFill>
                  <a:srgbClr val="FF0000"/>
                </a:solidFill>
                <a:latin typeface="Arial" pitchFamily="34" charset="0"/>
                <a:cs typeface="Arial" pitchFamily="34" charset="0"/>
              </a:rPr>
              <a:t>: Chia </a:t>
            </a:r>
            <a:r>
              <a:rPr lang="en-US" sz="2400" b="1" dirty="0" err="1">
                <a:solidFill>
                  <a:srgbClr val="FF0000"/>
                </a:solidFill>
                <a:latin typeface="Arial" pitchFamily="34" charset="0"/>
                <a:cs typeface="Arial" pitchFamily="34" charset="0"/>
              </a:rPr>
              <a:t>nhóm</a:t>
            </a:r>
            <a:endParaRPr lang="en-US" sz="2400" b="1" dirty="0">
              <a:solidFill>
                <a:srgbClr val="FF0000"/>
              </a:solidFill>
              <a:latin typeface="Arial" pitchFamily="34" charset="0"/>
              <a:cs typeface="Arial" pitchFamily="34" charset="0"/>
            </a:endParaRPr>
          </a:p>
          <a:p>
            <a:r>
              <a:rPr lang="en-US" sz="2400" b="1" dirty="0">
                <a:solidFill>
                  <a:srgbClr val="006600"/>
                </a:solidFill>
                <a:latin typeface="Arial" pitchFamily="34" charset="0"/>
                <a:cs typeface="Arial" pitchFamily="34" charset="0"/>
              </a:rPr>
              <a:t>T</a:t>
            </a:r>
            <a:r>
              <a:rPr lang="vi-VN" sz="2400" b="1" dirty="0">
                <a:solidFill>
                  <a:srgbClr val="006600"/>
                </a:solidFill>
                <a:latin typeface="Arial" pitchFamily="34" charset="0"/>
                <a:cs typeface="Arial" pitchFamily="34" charset="0"/>
              </a:rPr>
              <a:t>rong nhóm thực hiện kể cho nhau nghe về những người bạn của mình. Bạn tên là gì, bạn có hát hay không, bạn có thích chơi trò chơi gì không, bạn múa có đẹp không. </a:t>
            </a:r>
            <a:endParaRPr lang="en-US" sz="24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10737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3" name="MOI BAN VUI MUA 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87" b="9325"/>
          <a:stretch/>
        </p:blipFill>
        <p:spPr>
          <a:xfrm>
            <a:off x="725713" y="696684"/>
            <a:ext cx="7736116" cy="4263055"/>
          </a:xfrm>
          <a:prstGeom prst="rect">
            <a:avLst/>
          </a:prstGeom>
        </p:spPr>
      </p:pic>
      <p:sp>
        <p:nvSpPr>
          <p:cNvPr id="14" name="Rectangle 13"/>
          <p:cNvSpPr/>
          <p:nvPr/>
        </p:nvSpPr>
        <p:spPr>
          <a:xfrm>
            <a:off x="1645432" y="142557"/>
            <a:ext cx="5896678" cy="369332"/>
          </a:xfrm>
          <a:prstGeom prst="rect">
            <a:avLst/>
          </a:prstGeom>
        </p:spPr>
        <p:txBody>
          <a:bodyPr wrap="none">
            <a:spAutoFit/>
          </a:bodyPr>
          <a:lstStyle/>
          <a:p>
            <a:pPr algn="ctr"/>
            <a:r>
              <a:rPr lang="vi-VN" sz="1800" b="1" dirty="0">
                <a:solidFill>
                  <a:schemeClr val="bg1"/>
                </a:solidFill>
              </a:rPr>
              <a:t>Bài hát Mời bạn vui múa ca - Sáng tác: Phạm Tuyên </a:t>
            </a:r>
            <a:endParaRPr lang="en-US" sz="1800" b="1" dirty="0">
              <a:solidFill>
                <a:schemeClr val="bg1"/>
              </a:solidFill>
            </a:endParaRPr>
          </a:p>
        </p:txBody>
      </p:sp>
    </p:spTree>
    <p:extLst>
      <p:ext uri="{BB962C8B-B14F-4D97-AF65-F5344CB8AC3E}">
        <p14:creationId xmlns:p14="http://schemas.microsoft.com/office/powerpoint/2010/main" val="334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16114"/>
            <a:ext cx="8966223" cy="5442858"/>
          </a:xfrm>
          <a:prstGeom prst="rect">
            <a:avLst/>
          </a:prstGeom>
        </p:spPr>
      </p:pic>
      <p:sp>
        <p:nvSpPr>
          <p:cNvPr id="8" name="Rectangle 7"/>
          <p:cNvSpPr/>
          <p:nvPr/>
        </p:nvSpPr>
        <p:spPr>
          <a:xfrm>
            <a:off x="3481778" y="70420"/>
            <a:ext cx="2518638" cy="646331"/>
          </a:xfrm>
          <a:prstGeom prst="rect">
            <a:avLst/>
          </a:prstGeom>
        </p:spPr>
        <p:txBody>
          <a:bodyPr wrap="none">
            <a:spAutoFit/>
          </a:bodyPr>
          <a:lstStyle/>
          <a:p>
            <a:pPr algn="ctr"/>
            <a:r>
              <a:rPr lang="en-US" sz="3600" b="1" dirty="0">
                <a:solidFill>
                  <a:schemeClr val="bg1"/>
                </a:solidFill>
                <a:latin typeface="Arial" pitchFamily="34" charset="0"/>
                <a:cs typeface="Arial" pitchFamily="34" charset="0"/>
              </a:rPr>
              <a:t>KẾT LUẬN</a:t>
            </a:r>
          </a:p>
        </p:txBody>
      </p:sp>
      <p:sp>
        <p:nvSpPr>
          <p:cNvPr id="12" name="Rectangle 11"/>
          <p:cNvSpPr/>
          <p:nvPr/>
        </p:nvSpPr>
        <p:spPr>
          <a:xfrm>
            <a:off x="1558941" y="1339961"/>
            <a:ext cx="6364313" cy="2217082"/>
          </a:xfrm>
          <a:prstGeom prst="rect">
            <a:avLst/>
          </a:prstGeom>
        </p:spPr>
        <p:txBody>
          <a:bodyPr wrap="square">
            <a:spAutoFit/>
          </a:bodyPr>
          <a:lstStyle/>
          <a:p>
            <a:pPr algn="just">
              <a:lnSpc>
                <a:spcPct val="150000"/>
              </a:lnSpc>
            </a:pPr>
            <a:r>
              <a:rPr lang="en-US" sz="3200" b="1" dirty="0" err="1">
                <a:solidFill>
                  <a:srgbClr val="FF0000"/>
                </a:solidFill>
                <a:latin typeface="Arial" pitchFamily="34" charset="0"/>
                <a:cs typeface="Arial" pitchFamily="34" charset="0"/>
              </a:rPr>
              <a:t>Thể</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hiện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thái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độ</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tình</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cảm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của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mình</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với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bạn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khi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tham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gia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hoạt</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động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cùng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nhau</a:t>
            </a:r>
            <a:r>
              <a:rPr lang="en-US" sz="3200" b="1" dirty="0">
                <a:solidFill>
                  <a:srgbClr val="FF0000"/>
                </a:solidFill>
                <a:latin typeface="Arial" pitchFamily="34" charset="0"/>
                <a:cs typeface="Arial" pitchFamily="34" charset="0"/>
              </a:rPr>
              <a:t>.</a:t>
            </a:r>
            <a:endParaRPr lang="vi-VN"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76481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1708</TotalTime>
  <Words>280</Words>
  <Application>Microsoft Office PowerPoint</Application>
  <PresentationFormat>On-screen Show (16:10)</PresentationFormat>
  <Paragraphs>48</Paragraphs>
  <Slides>11</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Times New Roman</vt:lpstr>
      <vt:lpstr>Calibri</vt:lpstr>
      <vt:lpstr>.VnAvant</vt:lpstr>
      <vt:lpstr>.VnTifani Heavy</vt:lpstr>
      <vt:lpstr>Arial</vt:lpstr>
      <vt:lpstr>VNI-Thufap2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Dương Tử</cp:lastModifiedBy>
  <cp:revision>259</cp:revision>
  <dcterms:created xsi:type="dcterms:W3CDTF">2020-02-10T09:35:50Z</dcterms:created>
  <dcterms:modified xsi:type="dcterms:W3CDTF">2022-03-31T14:44:11Z</dcterms:modified>
</cp:coreProperties>
</file>