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0"/>
  </p:notesMasterIdLst>
  <p:sldIdLst>
    <p:sldId id="280" r:id="rId2"/>
    <p:sldId id="256" r:id="rId3"/>
    <p:sldId id="257" r:id="rId4"/>
    <p:sldId id="332" r:id="rId5"/>
    <p:sldId id="400" r:id="rId6"/>
    <p:sldId id="401" r:id="rId7"/>
    <p:sldId id="384" r:id="rId8"/>
    <p:sldId id="377" r:id="rId9"/>
    <p:sldId id="396" r:id="rId10"/>
    <p:sldId id="397" r:id="rId11"/>
    <p:sldId id="402" r:id="rId12"/>
    <p:sldId id="385" r:id="rId13"/>
    <p:sldId id="403" r:id="rId14"/>
    <p:sldId id="404" r:id="rId15"/>
    <p:sldId id="405" r:id="rId16"/>
    <p:sldId id="399" r:id="rId17"/>
    <p:sldId id="390" r:id="rId18"/>
    <p:sldId id="308" r:id="rId19"/>
  </p:sldIdLst>
  <p:sldSz cx="9144000" cy="5715000" type="screen16x10"/>
  <p:notesSz cx="6858000" cy="9144000"/>
  <p:embeddedFontLst>
    <p:embeddedFont>
      <p:font typeface=".VnTifani Heavy" pitchFamily="34" charset="0"/>
      <p:regular r:id="rId21"/>
    </p:embeddedFont>
    <p:embeddedFont>
      <p:font typeface="Arial Black" pitchFamily="34" charset="0"/>
      <p:bold r:id="rId22"/>
    </p:embeddedFont>
    <p:embeddedFont>
      <p:font typeface="VNI-Thufap2"/>
      <p:regular r:id="rId23"/>
    </p:embeddedFont>
    <p:embeddedFont>
      <p:font typeface="宋体" pitchFamily="2" charset="-122"/>
      <p:regular r:id="rId24"/>
    </p:embeddedFont>
    <p:embeddedFont>
      <p:font typeface=".VnAvant" pitchFamily="34" charset="0"/>
      <p:regular r:id="rId25"/>
      <p:bold r:id="rId26"/>
      <p:italic r:id="rId27"/>
      <p:boldItalic r:id="rId28"/>
    </p:embeddedFont>
    <p:embeddedFont>
      <p:font typeface="Tahoma" pitchFamily="34" charset="0"/>
      <p:regular r:id="rId29"/>
      <p:bold r:id="rId30"/>
    </p:embeddedFont>
    <p:embeddedFont>
      <p:font typeface="Calibri" pitchFamily="34" charset="0"/>
      <p:regular r:id="rId31"/>
      <p:bold r:id="rId32"/>
      <p:italic r:id="rId33"/>
      <p:boldItalic r:id="rId34"/>
    </p:embeddedFont>
  </p:embeddedFontLst>
  <p:custDataLst>
    <p:tags r:id="rId35"/>
  </p:custData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0066CC"/>
    <a:srgbClr val="FF66FF"/>
    <a:srgbClr val="FFFF99"/>
    <a:srgbClr val="FFCCFF"/>
    <a:srgbClr val="99FFCC"/>
    <a:srgbClr val="00CCFF"/>
    <a:srgbClr val="33CC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88434" autoAdjust="0"/>
  </p:normalViewPr>
  <p:slideViewPr>
    <p:cSldViewPr snapToGrid="0">
      <p:cViewPr varScale="1">
        <p:scale>
          <a:sx n="78" d="100"/>
          <a:sy n="78" d="100"/>
        </p:scale>
        <p:origin x="-1296" y="-84"/>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E801A-F56B-45FC-B0DC-1EE2DA503A42}" type="datetimeFigureOut">
              <a:rPr lang="en-US" smtClean="0"/>
              <a:t>4/3/2025</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7AB53-3DFA-466F-8832-707AB88F9FF1}" type="slidenum">
              <a:rPr lang="en-US" smtClean="0"/>
              <a:t>‹#›</a:t>
            </a:fld>
            <a:endParaRPr lang="en-US"/>
          </a:p>
        </p:txBody>
      </p:sp>
    </p:spTree>
    <p:extLst>
      <p:ext uri="{BB962C8B-B14F-4D97-AF65-F5344CB8AC3E}">
        <p14:creationId xmlns:p14="http://schemas.microsoft.com/office/powerpoint/2010/main" val="299985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atin typeface="Arial" charset="0"/>
            </a:endParaRP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3547C55-8CE5-4E89-94F7-D9FB8D5375BD}" type="slidenum">
              <a:rPr lang="en-US">
                <a:latin typeface="Arial" charset="0"/>
              </a:rPr>
              <a:pPr/>
              <a:t>16</a:t>
            </a:fld>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atin typeface="Arial" charset="0"/>
            </a:endParaRP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3547C55-8CE5-4E89-94F7-D9FB8D5375BD}" type="slidenum">
              <a:rPr lang="en-US">
                <a:latin typeface="Arial" charset="0"/>
              </a:rPr>
              <a:pPr/>
              <a:t>17</a:t>
            </a:fld>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2025/4/3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2025/4/3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2025/4/3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333501"/>
            <a:ext cx="4038600" cy="1821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282158"/>
            <a:ext cx="4038600" cy="1822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2025/4/3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2025/4/3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2025/4/3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2025/4/3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2025/4/3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2025/4/3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2025/4/3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2025/4/3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a:t>Click to edit Master title style</a:t>
            </a:r>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2025/4/3</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xStyles>
    <p:titleStyle>
      <a:lvl1pPr algn="ctr" defTabSz="713232" rtl="0" eaLnBrk="1" latinLnBrk="0" hangingPunct="1">
        <a:spcBef>
          <a:spcPct val="0"/>
        </a:spcBef>
        <a:buNone/>
        <a:defRPr sz="3400" b="0" i="0" u="none"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b="0" i="0" u="none"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2.xml"/><Relationship Id="rId7" Type="http://schemas.openxmlformats.org/officeDocument/2006/relationships/image" Target="../media/image4.w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wmf"/><Relationship Id="rId11" Type="http://schemas.openxmlformats.org/officeDocument/2006/relationships/image" Target="../media/image8.png"/><Relationship Id="rId5" Type="http://schemas.openxmlformats.org/officeDocument/2006/relationships/image" Target="../media/image2.wmf"/><Relationship Id="rId10" Type="http://schemas.openxmlformats.org/officeDocument/2006/relationships/image" Target="../media/image7.png"/><Relationship Id="rId4" Type="http://schemas.openxmlformats.org/officeDocument/2006/relationships/image" Target="../media/image1.wmf"/><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17.gif"/><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audio" Target="../media/audio2.wav"/><Relationship Id="rId18" Type="http://schemas.openxmlformats.org/officeDocument/2006/relationships/image" Target="../media/image28.gif"/><Relationship Id="rId26" Type="http://schemas.openxmlformats.org/officeDocument/2006/relationships/slide" Target="slide2.xml"/><Relationship Id="rId3" Type="http://schemas.openxmlformats.org/officeDocument/2006/relationships/tags" Target="../tags/tag10.xml"/><Relationship Id="rId21" Type="http://schemas.openxmlformats.org/officeDocument/2006/relationships/image" Target="../media/image31.gif"/><Relationship Id="rId7" Type="http://schemas.openxmlformats.org/officeDocument/2006/relationships/tags" Target="../tags/tag14.xml"/><Relationship Id="rId12" Type="http://schemas.openxmlformats.org/officeDocument/2006/relationships/audio" Target="../media/audio4.wav"/><Relationship Id="rId17" Type="http://schemas.openxmlformats.org/officeDocument/2006/relationships/image" Target="../media/image27.gif"/><Relationship Id="rId25" Type="http://schemas.openxmlformats.org/officeDocument/2006/relationships/image" Target="../media/image35.gif"/><Relationship Id="rId2" Type="http://schemas.openxmlformats.org/officeDocument/2006/relationships/tags" Target="../tags/tag9.xml"/><Relationship Id="rId16" Type="http://schemas.openxmlformats.org/officeDocument/2006/relationships/hyperlink" Target="../My%20Documents/SONG/ATGT%20(khoi7)/vong3(khoi7).ppt" TargetMode="External"/><Relationship Id="rId20" Type="http://schemas.openxmlformats.org/officeDocument/2006/relationships/image" Target="../media/image30.gif"/><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audio" Target="../media/audio1.wav"/><Relationship Id="rId24" Type="http://schemas.openxmlformats.org/officeDocument/2006/relationships/image" Target="../media/image34.gif"/><Relationship Id="rId5" Type="http://schemas.openxmlformats.org/officeDocument/2006/relationships/tags" Target="../tags/tag12.xml"/><Relationship Id="rId15" Type="http://schemas.openxmlformats.org/officeDocument/2006/relationships/audio" Target="../media/audio6.wav"/><Relationship Id="rId23" Type="http://schemas.openxmlformats.org/officeDocument/2006/relationships/image" Target="../media/image33.gif"/><Relationship Id="rId10" Type="http://schemas.openxmlformats.org/officeDocument/2006/relationships/audio" Target="../media/audio3.wav"/><Relationship Id="rId19" Type="http://schemas.openxmlformats.org/officeDocument/2006/relationships/image" Target="../media/image29.gif"/><Relationship Id="rId4" Type="http://schemas.openxmlformats.org/officeDocument/2006/relationships/tags" Target="../tags/tag11.xml"/><Relationship Id="rId9" Type="http://schemas.openxmlformats.org/officeDocument/2006/relationships/notesSlide" Target="../notesSlides/notesSlide1.xml"/><Relationship Id="rId14" Type="http://schemas.openxmlformats.org/officeDocument/2006/relationships/audio" Target="../media/audio5.wav"/><Relationship Id="rId22" Type="http://schemas.openxmlformats.org/officeDocument/2006/relationships/image" Target="../media/image32.gif"/></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audio" Target="../media/audio2.wav"/><Relationship Id="rId18" Type="http://schemas.openxmlformats.org/officeDocument/2006/relationships/image" Target="../media/image28.gif"/><Relationship Id="rId26" Type="http://schemas.openxmlformats.org/officeDocument/2006/relationships/slide" Target="slide2.xml"/><Relationship Id="rId3" Type="http://schemas.openxmlformats.org/officeDocument/2006/relationships/tags" Target="../tags/tag17.xml"/><Relationship Id="rId21" Type="http://schemas.openxmlformats.org/officeDocument/2006/relationships/image" Target="../media/image31.gif"/><Relationship Id="rId7" Type="http://schemas.openxmlformats.org/officeDocument/2006/relationships/tags" Target="../tags/tag21.xml"/><Relationship Id="rId12" Type="http://schemas.openxmlformats.org/officeDocument/2006/relationships/audio" Target="../media/audio4.wav"/><Relationship Id="rId17" Type="http://schemas.openxmlformats.org/officeDocument/2006/relationships/image" Target="../media/image27.gif"/><Relationship Id="rId25" Type="http://schemas.openxmlformats.org/officeDocument/2006/relationships/image" Target="../media/image35.gif"/><Relationship Id="rId2" Type="http://schemas.openxmlformats.org/officeDocument/2006/relationships/tags" Target="../tags/tag16.xml"/><Relationship Id="rId16" Type="http://schemas.openxmlformats.org/officeDocument/2006/relationships/hyperlink" Target="../My%20Documents/SONG/ATGT%20(khoi7)/vong3(khoi7).ppt" TargetMode="External"/><Relationship Id="rId20" Type="http://schemas.openxmlformats.org/officeDocument/2006/relationships/image" Target="../media/image30.gif"/><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audio" Target="../media/audio1.wav"/><Relationship Id="rId24" Type="http://schemas.openxmlformats.org/officeDocument/2006/relationships/image" Target="../media/image34.gif"/><Relationship Id="rId5" Type="http://schemas.openxmlformats.org/officeDocument/2006/relationships/tags" Target="../tags/tag19.xml"/><Relationship Id="rId15" Type="http://schemas.openxmlformats.org/officeDocument/2006/relationships/audio" Target="../media/audio6.wav"/><Relationship Id="rId23" Type="http://schemas.openxmlformats.org/officeDocument/2006/relationships/image" Target="../media/image33.gif"/><Relationship Id="rId10" Type="http://schemas.openxmlformats.org/officeDocument/2006/relationships/audio" Target="../media/audio3.wav"/><Relationship Id="rId19" Type="http://schemas.openxmlformats.org/officeDocument/2006/relationships/image" Target="../media/image29.gif"/><Relationship Id="rId4" Type="http://schemas.openxmlformats.org/officeDocument/2006/relationships/tags" Target="../tags/tag18.xml"/><Relationship Id="rId9" Type="http://schemas.openxmlformats.org/officeDocument/2006/relationships/notesSlide" Target="../notesSlides/notesSlide2.xml"/><Relationship Id="rId14" Type="http://schemas.openxmlformats.org/officeDocument/2006/relationships/audio" Target="../media/audio5.wav"/><Relationship Id="rId22" Type="http://schemas.openxmlformats.org/officeDocument/2006/relationships/image" Target="../media/image32.gif"/></Relationships>
</file>

<file path=ppt/slides/_rels/slide1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7.xml"/><Relationship Id="rId4" Type="http://schemas.openxmlformats.org/officeDocument/2006/relationships/image" Target="../media/image38.gif"/></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4.xml"/><Relationship Id="rId7" Type="http://schemas.openxmlformats.org/officeDocument/2006/relationships/image" Target="../media/image17.gi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xml"/><Relationship Id="rId9"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14514"/>
            <a:ext cx="9144000" cy="889000"/>
          </a:xfrm>
          <a:prstGeom prst="rect">
            <a:avLst/>
          </a:prstGeom>
          <a:solidFill>
            <a:srgbClr val="00CCFF"/>
          </a:solidFill>
          <a:ln>
            <a:noFill/>
          </a:ln>
          <a:effec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12486"/>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700" name="Picture 92"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154122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854558" y="113662"/>
            <a:ext cx="7358683" cy="70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000" b="1" dirty="0">
                <a:ln>
                  <a:solidFill>
                    <a:srgbClr val="33CC33"/>
                  </a:solidFill>
                </a:ln>
                <a:solidFill>
                  <a:srgbClr val="FF0000"/>
                </a:solidFill>
                <a:latin typeface="Arial" pitchFamily="34" charset="0"/>
                <a:cs typeface="Arial" pitchFamily="34" charset="0"/>
              </a:rPr>
              <a:t>BỘ GIÁO DỤC VÀ ĐÀO TẠO QUẬN LONG BIÊN</a:t>
            </a:r>
          </a:p>
          <a:p>
            <a:pPr algn="ctr"/>
            <a:r>
              <a:rPr lang="en-US" sz="2000" b="1" dirty="0">
                <a:ln>
                  <a:solidFill>
                    <a:srgbClr val="33CC33"/>
                  </a:solidFill>
                </a:ln>
                <a:solidFill>
                  <a:srgbClr val="FF0000"/>
                </a:solidFill>
                <a:latin typeface="Arial" pitchFamily="34" charset="0"/>
                <a:cs typeface="Arial" pitchFamily="34" charset="0"/>
              </a:rPr>
              <a:t>TRƯỜNG TIỂU HỌC ÁI MỘ B</a:t>
            </a:r>
          </a:p>
        </p:txBody>
      </p:sp>
      <p:sp>
        <p:nvSpPr>
          <p:cNvPr id="68708" name="Text Box 100"/>
          <p:cNvSpPr txBox="1">
            <a:spLocks noChangeArrowheads="1"/>
          </p:cNvSpPr>
          <p:nvPr/>
        </p:nvSpPr>
        <p:spPr bwMode="auto">
          <a:xfrm>
            <a:off x="876300" y="1482574"/>
            <a:ext cx="8001000" cy="76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4400" b="1" dirty="0">
                <a:solidFill>
                  <a:srgbClr val="FF0000"/>
                </a:solidFill>
                <a:latin typeface="Arial" pitchFamily="34" charset="0"/>
                <a:cs typeface="Arial" pitchFamily="34" charset="0"/>
              </a:rPr>
              <a:t>HOẠT ĐỘNG TRẢI NGHIỆM 1</a:t>
            </a:r>
            <a:endParaRPr lang="vi-VN" sz="4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446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5874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69799"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292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73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302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59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162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39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20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39778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350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8922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494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06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638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018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50" name="5c3f20462760d">
            <a:hlinkClick r:id="" action="ppaction://media"/>
            <a:extLst>
              <a:ext uri="{FF2B5EF4-FFF2-40B4-BE49-F238E27FC236}">
                <a16:creationId xmlns:a16="http://schemas.microsoft.com/office/drawing/2014/main" xmlns="" id="{4949D90D-B89B-483E-9291-B49F2E0EF5C4}"/>
              </a:ext>
            </a:extLst>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0482" y="-871893"/>
            <a:ext cx="365522" cy="406136"/>
          </a:xfrm>
          <a:prstGeom prst="rect">
            <a:avLst/>
          </a:prstGeom>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64275" y="2711615"/>
            <a:ext cx="3303867" cy="246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076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5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878286"/>
          </a:xfrm>
          <a:prstGeom prst="rect">
            <a:avLst/>
          </a:prstGeom>
        </p:spPr>
      </p:pic>
      <p:sp>
        <p:nvSpPr>
          <p:cNvPr id="4" name="Rectangle 3"/>
          <p:cNvSpPr/>
          <p:nvPr/>
        </p:nvSpPr>
        <p:spPr>
          <a:xfrm>
            <a:off x="863603" y="974831"/>
            <a:ext cx="7743371" cy="2677656"/>
          </a:xfrm>
          <a:prstGeom prst="rect">
            <a:avLst/>
          </a:prstGeom>
        </p:spPr>
        <p:txBody>
          <a:bodyPr wrap="square">
            <a:spAutoFit/>
          </a:bodyPr>
          <a:lstStyle/>
          <a:p>
            <a:pPr algn="just"/>
            <a:r>
              <a:rPr lang="vi-VN" sz="2800" b="1" dirty="0">
                <a:solidFill>
                  <a:schemeClr val="bg1"/>
                </a:solidFill>
              </a:rPr>
              <a:t>Khi sắp xếp đồ dùng cá nhân em cần lưu ý:</a:t>
            </a:r>
          </a:p>
          <a:p>
            <a:pPr algn="just"/>
            <a:r>
              <a:rPr lang="vi-VN" sz="2800" b="1" dirty="0">
                <a:solidFill>
                  <a:schemeClr val="bg1"/>
                </a:solidFill>
              </a:rPr>
              <a:t>-	Đồ dùng cá nhân cần được sắp xếp ngay ngắn, đúng nơi, đúng chỗ để thuận tiện cho việc tìm kiếm, lựa chọn và sử dụng.</a:t>
            </a:r>
          </a:p>
          <a:p>
            <a:pPr algn="just"/>
            <a:r>
              <a:rPr lang="vi-VN" sz="2800" b="1" dirty="0">
                <a:solidFill>
                  <a:schemeClr val="bg1"/>
                </a:solidFill>
              </a:rPr>
              <a:t>-	Để đồ dùng cá nhân bền, đẹp em cần có ý thức giữ gìn và bảo vệ chúng.</a:t>
            </a:r>
          </a:p>
        </p:txBody>
      </p:sp>
    </p:spTree>
    <p:extLst>
      <p:ext uri="{BB962C8B-B14F-4D97-AF65-F5344CB8AC3E}">
        <p14:creationId xmlns:p14="http://schemas.microsoft.com/office/powerpoint/2010/main" val="208614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857364"/>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810399"/>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solidFill>
                  <a:schemeClr val="bg1"/>
                </a:solidFill>
                <a:latin typeface="Arial" charset="0"/>
                <a:cs typeface="Arial" charset="0"/>
              </a:rPr>
              <a:t>THẢO LUẬN</a:t>
            </a:r>
          </a:p>
        </p:txBody>
      </p:sp>
      <p:sp>
        <p:nvSpPr>
          <p:cNvPr id="10" name="Rounded Rectangle 9"/>
          <p:cNvSpPr/>
          <p:nvPr>
            <p:custDataLst>
              <p:tags r:id="rId3"/>
            </p:custDataLst>
          </p:nvPr>
        </p:nvSpPr>
        <p:spPr>
          <a:xfrm>
            <a:off x="537030" y="1475263"/>
            <a:ext cx="8149770" cy="1979138"/>
          </a:xfrm>
          <a:prstGeom prst="roundRect">
            <a:avLst/>
          </a:prstGeom>
          <a:solidFill>
            <a:srgbClr val="002060"/>
          </a:solidFill>
          <a:ln>
            <a:solidFill>
              <a:srgbClr val="FFFF99"/>
            </a:solidFill>
            <a:prstDash val="sysDash"/>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lnSpc>
                <a:spcPct val="150000"/>
              </a:lnSpc>
            </a:pPr>
            <a:r>
              <a:rPr lang="vi-VN" sz="2800" b="1" dirty="0">
                <a:solidFill>
                  <a:srgbClr val="FFFF00"/>
                </a:solidFill>
                <a:latin typeface="Arial" pitchFamily="34" charset="0"/>
                <a:cs typeface="Arial" pitchFamily="34" charset="0"/>
              </a:rPr>
              <a:t>Theo em, chú đó có thể là kẻ xấu không? Điều gì sẽ xảy ra nếu cho chú ấy vào nhà?</a:t>
            </a:r>
          </a:p>
        </p:txBody>
      </p:sp>
      <p:sp>
        <p:nvSpPr>
          <p:cNvPr id="6155" name="Line 12"/>
          <p:cNvSpPr>
            <a:spLocks noChangeShapeType="1"/>
          </p:cNvSpPr>
          <p:nvPr/>
        </p:nvSpPr>
        <p:spPr bwMode="auto">
          <a:xfrm>
            <a:off x="0" y="796472"/>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6"/>
          <p:cNvSpPr txBox="1">
            <a:spLocks noChangeArrowheads="1"/>
          </p:cNvSpPr>
          <p:nvPr/>
        </p:nvSpPr>
        <p:spPr bwMode="auto">
          <a:xfrm>
            <a:off x="3781425" y="6706"/>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0</a:t>
            </a:r>
          </a:p>
        </p:txBody>
      </p:sp>
      <p:sp>
        <p:nvSpPr>
          <p:cNvPr id="13" name="Text Box 7"/>
          <p:cNvSpPr txBox="1">
            <a:spLocks noChangeArrowheads="1"/>
          </p:cNvSpPr>
          <p:nvPr/>
        </p:nvSpPr>
        <p:spPr bwMode="auto">
          <a:xfrm>
            <a:off x="3781425" y="45071"/>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1</a:t>
            </a:r>
          </a:p>
        </p:txBody>
      </p:sp>
      <p:sp>
        <p:nvSpPr>
          <p:cNvPr id="14" name="Text Box 8"/>
          <p:cNvSpPr txBox="1">
            <a:spLocks noChangeArrowheads="1"/>
          </p:cNvSpPr>
          <p:nvPr/>
        </p:nvSpPr>
        <p:spPr bwMode="auto">
          <a:xfrm>
            <a:off x="3781425" y="45071"/>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2</a:t>
            </a:r>
          </a:p>
        </p:txBody>
      </p:sp>
      <p:sp>
        <p:nvSpPr>
          <p:cNvPr id="15" name="Text Box 9"/>
          <p:cNvSpPr txBox="1">
            <a:spLocks noChangeArrowheads="1"/>
          </p:cNvSpPr>
          <p:nvPr/>
        </p:nvSpPr>
        <p:spPr bwMode="auto">
          <a:xfrm>
            <a:off x="3781425" y="45071"/>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3</a:t>
            </a:r>
          </a:p>
        </p:txBody>
      </p:sp>
      <p:sp>
        <p:nvSpPr>
          <p:cNvPr id="16" name="Text Box 10"/>
          <p:cNvSpPr txBox="1">
            <a:spLocks noChangeArrowheads="1"/>
          </p:cNvSpPr>
          <p:nvPr/>
        </p:nvSpPr>
        <p:spPr bwMode="auto">
          <a:xfrm>
            <a:off x="3781425" y="45071"/>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4</a:t>
            </a:r>
          </a:p>
        </p:txBody>
      </p:sp>
      <p:sp>
        <p:nvSpPr>
          <p:cNvPr id="17" name="Text Box 11"/>
          <p:cNvSpPr txBox="1">
            <a:spLocks noChangeArrowheads="1"/>
          </p:cNvSpPr>
          <p:nvPr/>
        </p:nvSpPr>
        <p:spPr bwMode="auto">
          <a:xfrm>
            <a:off x="3781425" y="45071"/>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5</a:t>
            </a:r>
          </a:p>
        </p:txBody>
      </p:sp>
      <p:sp>
        <p:nvSpPr>
          <p:cNvPr id="18" name="Text Box 12"/>
          <p:cNvSpPr txBox="1">
            <a:spLocks noChangeArrowheads="1"/>
          </p:cNvSpPr>
          <p:nvPr/>
        </p:nvSpPr>
        <p:spPr bwMode="auto">
          <a:xfrm>
            <a:off x="3781425" y="45071"/>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6</a:t>
            </a:r>
          </a:p>
        </p:txBody>
      </p:sp>
      <p:sp>
        <p:nvSpPr>
          <p:cNvPr id="19" name="Text Box 13"/>
          <p:cNvSpPr txBox="1">
            <a:spLocks noChangeArrowheads="1"/>
          </p:cNvSpPr>
          <p:nvPr/>
        </p:nvSpPr>
        <p:spPr bwMode="auto">
          <a:xfrm>
            <a:off x="3781425" y="45071"/>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7</a:t>
            </a:r>
          </a:p>
        </p:txBody>
      </p:sp>
      <p:sp>
        <p:nvSpPr>
          <p:cNvPr id="20" name="Text Box 14"/>
          <p:cNvSpPr txBox="1">
            <a:spLocks noChangeArrowheads="1"/>
          </p:cNvSpPr>
          <p:nvPr/>
        </p:nvSpPr>
        <p:spPr bwMode="auto">
          <a:xfrm>
            <a:off x="3781425" y="45071"/>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8</a:t>
            </a:r>
          </a:p>
        </p:txBody>
      </p:sp>
      <p:sp>
        <p:nvSpPr>
          <p:cNvPr id="21" name="Text Box 15"/>
          <p:cNvSpPr txBox="1">
            <a:spLocks noChangeArrowheads="1"/>
          </p:cNvSpPr>
          <p:nvPr/>
        </p:nvSpPr>
        <p:spPr bwMode="auto">
          <a:xfrm>
            <a:off x="3733800" y="45071"/>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9</a:t>
            </a:r>
          </a:p>
        </p:txBody>
      </p:sp>
      <p:sp>
        <p:nvSpPr>
          <p:cNvPr id="22" name="Text Box 16"/>
          <p:cNvSpPr txBox="1">
            <a:spLocks noChangeArrowheads="1"/>
          </p:cNvSpPr>
          <p:nvPr/>
        </p:nvSpPr>
        <p:spPr bwMode="auto">
          <a:xfrm>
            <a:off x="3748090" y="27873"/>
            <a:ext cx="1554616"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10</a:t>
            </a:r>
          </a:p>
        </p:txBody>
      </p:sp>
      <p:sp>
        <p:nvSpPr>
          <p:cNvPr id="23" name="Text Box 17"/>
          <p:cNvSpPr txBox="1">
            <a:spLocks noChangeArrowheads="1"/>
          </p:cNvSpPr>
          <p:nvPr/>
        </p:nvSpPr>
        <p:spPr bwMode="auto">
          <a:xfrm>
            <a:off x="3748090" y="13320"/>
            <a:ext cx="1554616"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20</a:t>
            </a:r>
          </a:p>
        </p:txBody>
      </p:sp>
      <p:sp>
        <p:nvSpPr>
          <p:cNvPr id="24" name="Text Box 18"/>
          <p:cNvSpPr txBox="1">
            <a:spLocks noChangeArrowheads="1"/>
          </p:cNvSpPr>
          <p:nvPr/>
        </p:nvSpPr>
        <p:spPr bwMode="auto">
          <a:xfrm>
            <a:off x="3748090" y="91"/>
            <a:ext cx="1554616"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30</a:t>
            </a:r>
          </a:p>
        </p:txBody>
      </p:sp>
      <p:sp>
        <p:nvSpPr>
          <p:cNvPr id="25" name="Text Box 19"/>
          <p:cNvSpPr txBox="1">
            <a:spLocks noChangeArrowheads="1"/>
          </p:cNvSpPr>
          <p:nvPr/>
        </p:nvSpPr>
        <p:spPr bwMode="auto">
          <a:xfrm>
            <a:off x="3748090" y="14643"/>
            <a:ext cx="1554616"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40</a:t>
            </a:r>
          </a:p>
        </p:txBody>
      </p:sp>
      <p:sp>
        <p:nvSpPr>
          <p:cNvPr id="26" name="Text Box 20"/>
          <p:cNvSpPr txBox="1">
            <a:spLocks noChangeArrowheads="1"/>
          </p:cNvSpPr>
          <p:nvPr/>
        </p:nvSpPr>
        <p:spPr bwMode="auto">
          <a:xfrm>
            <a:off x="3748090" y="13320"/>
            <a:ext cx="1554616"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50</a:t>
            </a:r>
          </a:p>
        </p:txBody>
      </p:sp>
      <p:sp>
        <p:nvSpPr>
          <p:cNvPr id="27" name="Text Box 21"/>
          <p:cNvSpPr txBox="1">
            <a:spLocks noChangeArrowheads="1"/>
          </p:cNvSpPr>
          <p:nvPr/>
        </p:nvSpPr>
        <p:spPr bwMode="auto">
          <a:xfrm>
            <a:off x="3748090" y="13320"/>
            <a:ext cx="1554616"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60</a:t>
            </a:r>
          </a:p>
        </p:txBody>
      </p:sp>
      <p:sp>
        <p:nvSpPr>
          <p:cNvPr id="28" name="Text Box 22"/>
          <p:cNvSpPr txBox="1">
            <a:spLocks noChangeArrowheads="1"/>
          </p:cNvSpPr>
          <p:nvPr/>
        </p:nvSpPr>
        <p:spPr bwMode="auto">
          <a:xfrm>
            <a:off x="3748090" y="27873"/>
            <a:ext cx="1554616"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70</a:t>
            </a:r>
          </a:p>
        </p:txBody>
      </p:sp>
      <p:sp>
        <p:nvSpPr>
          <p:cNvPr id="29" name="Text Box 23"/>
          <p:cNvSpPr txBox="1">
            <a:spLocks noChangeArrowheads="1"/>
          </p:cNvSpPr>
          <p:nvPr/>
        </p:nvSpPr>
        <p:spPr bwMode="auto">
          <a:xfrm>
            <a:off x="3748090" y="14643"/>
            <a:ext cx="1554616"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80</a:t>
            </a:r>
          </a:p>
        </p:txBody>
      </p:sp>
      <p:sp>
        <p:nvSpPr>
          <p:cNvPr id="30" name="Text Box 24"/>
          <p:cNvSpPr txBox="1">
            <a:spLocks noChangeArrowheads="1"/>
          </p:cNvSpPr>
          <p:nvPr/>
        </p:nvSpPr>
        <p:spPr bwMode="auto">
          <a:xfrm>
            <a:off x="3748090" y="27873"/>
            <a:ext cx="1554616"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90</a:t>
            </a:r>
          </a:p>
        </p:txBody>
      </p:sp>
      <p:sp>
        <p:nvSpPr>
          <p:cNvPr id="31" name="Text Box 25"/>
          <p:cNvSpPr txBox="1">
            <a:spLocks noChangeArrowheads="1"/>
          </p:cNvSpPr>
          <p:nvPr/>
        </p:nvSpPr>
        <p:spPr bwMode="auto">
          <a:xfrm>
            <a:off x="3810000" y="27873"/>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100</a:t>
            </a:r>
          </a:p>
        </p:txBody>
      </p:sp>
      <p:sp>
        <p:nvSpPr>
          <p:cNvPr id="32" name="Text Box 26"/>
          <p:cNvSpPr txBox="1">
            <a:spLocks noChangeArrowheads="1"/>
          </p:cNvSpPr>
          <p:nvPr/>
        </p:nvSpPr>
        <p:spPr bwMode="auto">
          <a:xfrm>
            <a:off x="3810000" y="27873"/>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110</a:t>
            </a:r>
          </a:p>
        </p:txBody>
      </p:sp>
      <p:sp>
        <p:nvSpPr>
          <p:cNvPr id="33" name="Text Box 27"/>
          <p:cNvSpPr txBox="1">
            <a:spLocks noChangeArrowheads="1"/>
          </p:cNvSpPr>
          <p:nvPr/>
        </p:nvSpPr>
        <p:spPr bwMode="auto">
          <a:xfrm>
            <a:off x="3810000" y="27873"/>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120</a:t>
            </a:r>
          </a:p>
        </p:txBody>
      </p:sp>
      <p:sp>
        <p:nvSpPr>
          <p:cNvPr id="36" name="Text Box 27"/>
          <p:cNvSpPr txBox="1">
            <a:spLocks noChangeArrowheads="1"/>
          </p:cNvSpPr>
          <p:nvPr/>
        </p:nvSpPr>
        <p:spPr bwMode="auto">
          <a:xfrm>
            <a:off x="3781425" y="10264"/>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130</a:t>
            </a:r>
          </a:p>
        </p:txBody>
      </p:sp>
      <p:sp>
        <p:nvSpPr>
          <p:cNvPr id="37" name="Text Box 27"/>
          <p:cNvSpPr txBox="1">
            <a:spLocks noChangeArrowheads="1"/>
          </p:cNvSpPr>
          <p:nvPr/>
        </p:nvSpPr>
        <p:spPr bwMode="auto">
          <a:xfrm>
            <a:off x="3757612" y="0"/>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140</a:t>
            </a:r>
          </a:p>
        </p:txBody>
      </p:sp>
      <p:sp>
        <p:nvSpPr>
          <p:cNvPr id="38" name="Text Box 27"/>
          <p:cNvSpPr txBox="1">
            <a:spLocks noChangeArrowheads="1"/>
          </p:cNvSpPr>
          <p:nvPr/>
        </p:nvSpPr>
        <p:spPr bwMode="auto">
          <a:xfrm>
            <a:off x="3733800" y="27873"/>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150</a:t>
            </a:r>
          </a:p>
        </p:txBody>
      </p:sp>
      <p:sp>
        <p:nvSpPr>
          <p:cNvPr id="39" name="Text Box 27"/>
          <p:cNvSpPr txBox="1">
            <a:spLocks noChangeArrowheads="1"/>
          </p:cNvSpPr>
          <p:nvPr/>
        </p:nvSpPr>
        <p:spPr bwMode="auto">
          <a:xfrm>
            <a:off x="3757612" y="0"/>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160</a:t>
            </a:r>
          </a:p>
        </p:txBody>
      </p:sp>
      <p:sp>
        <p:nvSpPr>
          <p:cNvPr id="40" name="Text Box 27"/>
          <p:cNvSpPr txBox="1">
            <a:spLocks noChangeArrowheads="1"/>
          </p:cNvSpPr>
          <p:nvPr/>
        </p:nvSpPr>
        <p:spPr bwMode="auto">
          <a:xfrm>
            <a:off x="3757612" y="20300"/>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170</a:t>
            </a:r>
          </a:p>
        </p:txBody>
      </p:sp>
      <p:sp>
        <p:nvSpPr>
          <p:cNvPr id="41" name="Text Box 27"/>
          <p:cNvSpPr txBox="1">
            <a:spLocks noChangeArrowheads="1"/>
          </p:cNvSpPr>
          <p:nvPr/>
        </p:nvSpPr>
        <p:spPr bwMode="auto">
          <a:xfrm>
            <a:off x="3757612" y="27873"/>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180</a:t>
            </a:r>
          </a:p>
        </p:txBody>
      </p:sp>
      <p:pic>
        <p:nvPicPr>
          <p:cNvPr id="35" name="Picture 34"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90925" y="-27873"/>
            <a:ext cx="1948625" cy="68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62350" y="-1597"/>
            <a:ext cx="1948625" cy="68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9212538"/>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3"/>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strVal val="#ppt_w+.3"/>
                                          </p:val>
                                        </p:tav>
                                        <p:tav tm="100000">
                                          <p:val>
                                            <p:strVal val="#ppt_w"/>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animEffect transition="in" filter="fade">
                                      <p:cBhvr>
                                        <p:cTn id="14" dur="2000"/>
                                        <p:tgtEl>
                                          <p:spTgt spid="13"/>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ppt_w</p:attrName>
                                        </p:attrNameLst>
                                      </p:cBhvr>
                                      <p:tavLst>
                                        <p:tav tm="0">
                                          <p:val>
                                            <p:strVal val="#ppt_w+.3"/>
                                          </p:val>
                                        </p:tav>
                                        <p:tav tm="100000">
                                          <p:val>
                                            <p:strVal val="#ppt_w"/>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animEffect transition="in" filter="fade">
                                      <p:cBhvr>
                                        <p:cTn id="19" dur="2000"/>
                                        <p:tgtEl>
                                          <p:spTgt spid="14"/>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0" fill="hold"/>
                                        <p:tgtEl>
                                          <p:spTgt spid="15"/>
                                        </p:tgtEl>
                                        <p:attrNameLst>
                                          <p:attrName>ppt_w</p:attrName>
                                        </p:attrNameLst>
                                      </p:cBhvr>
                                      <p:tavLst>
                                        <p:tav tm="0">
                                          <p:val>
                                            <p:strVal val="#ppt_w+.3"/>
                                          </p:val>
                                        </p:tav>
                                        <p:tav tm="100000">
                                          <p:val>
                                            <p:strVal val="#ppt_w"/>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animEffect transition="in" filter="fade">
                                      <p:cBhvr>
                                        <p:cTn id="24" dur="2000"/>
                                        <p:tgtEl>
                                          <p:spTgt spid="15"/>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0" fill="hold"/>
                                        <p:tgtEl>
                                          <p:spTgt spid="16"/>
                                        </p:tgtEl>
                                        <p:attrNameLst>
                                          <p:attrName>ppt_w</p:attrName>
                                        </p:attrNameLst>
                                      </p:cBhvr>
                                      <p:tavLst>
                                        <p:tav tm="0">
                                          <p:val>
                                            <p:strVal val="#ppt_w+.3"/>
                                          </p:val>
                                        </p:tav>
                                        <p:tav tm="100000">
                                          <p:val>
                                            <p:strVal val="#ppt_w"/>
                                          </p:val>
                                        </p:tav>
                                      </p:tavLst>
                                    </p:anim>
                                    <p:anim calcmode="lin" valueType="num">
                                      <p:cBhvr>
                                        <p:cTn id="28" dur="2000" fill="hold"/>
                                        <p:tgtEl>
                                          <p:spTgt spid="16"/>
                                        </p:tgtEl>
                                        <p:attrNameLst>
                                          <p:attrName>ppt_h</p:attrName>
                                        </p:attrNameLst>
                                      </p:cBhvr>
                                      <p:tavLst>
                                        <p:tav tm="0">
                                          <p:val>
                                            <p:strVal val="#ppt_h"/>
                                          </p:val>
                                        </p:tav>
                                        <p:tav tm="100000">
                                          <p:val>
                                            <p:strVal val="#ppt_h"/>
                                          </p:val>
                                        </p:tav>
                                      </p:tavLst>
                                    </p:anim>
                                    <p:animEffect transition="in" filter="fade">
                                      <p:cBhvr>
                                        <p:cTn id="29" dur="2000"/>
                                        <p:tgtEl>
                                          <p:spTgt spid="16"/>
                                        </p:tgtEl>
                                      </p:cBhvr>
                                    </p:animEffect>
                                  </p:childTnLst>
                                </p:cTn>
                              </p:par>
                              <p:par>
                                <p:cTn id="30" presetID="50"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0" fill="hold"/>
                                        <p:tgtEl>
                                          <p:spTgt spid="17"/>
                                        </p:tgtEl>
                                        <p:attrNameLst>
                                          <p:attrName>ppt_w</p:attrName>
                                        </p:attrNameLst>
                                      </p:cBhvr>
                                      <p:tavLst>
                                        <p:tav tm="0">
                                          <p:val>
                                            <p:strVal val="#ppt_w+.3"/>
                                          </p:val>
                                        </p:tav>
                                        <p:tav tm="100000">
                                          <p:val>
                                            <p:strVal val="#ppt_w"/>
                                          </p:val>
                                        </p:tav>
                                      </p:tavLst>
                                    </p:anim>
                                    <p:anim calcmode="lin" valueType="num">
                                      <p:cBhvr>
                                        <p:cTn id="33" dur="2000" fill="hold"/>
                                        <p:tgtEl>
                                          <p:spTgt spid="17"/>
                                        </p:tgtEl>
                                        <p:attrNameLst>
                                          <p:attrName>ppt_h</p:attrName>
                                        </p:attrNameLst>
                                      </p:cBhvr>
                                      <p:tavLst>
                                        <p:tav tm="0">
                                          <p:val>
                                            <p:strVal val="#ppt_h"/>
                                          </p:val>
                                        </p:tav>
                                        <p:tav tm="100000">
                                          <p:val>
                                            <p:strVal val="#ppt_h"/>
                                          </p:val>
                                        </p:tav>
                                      </p:tavLst>
                                    </p:anim>
                                    <p:animEffect transition="in" filter="fade">
                                      <p:cBhvr>
                                        <p:cTn id="34" dur="2000"/>
                                        <p:tgtEl>
                                          <p:spTgt spid="17"/>
                                        </p:tgtEl>
                                      </p:cBhvr>
                                    </p:animEffect>
                                  </p:childTnLst>
                                </p:cTn>
                              </p:par>
                              <p:par>
                                <p:cTn id="35" presetID="50" presetClass="entr" presetSubtype="0" decel="10000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000" fill="hold"/>
                                        <p:tgtEl>
                                          <p:spTgt spid="18"/>
                                        </p:tgtEl>
                                        <p:attrNameLst>
                                          <p:attrName>ppt_w</p:attrName>
                                        </p:attrNameLst>
                                      </p:cBhvr>
                                      <p:tavLst>
                                        <p:tav tm="0">
                                          <p:val>
                                            <p:strVal val="#ppt_w+.3"/>
                                          </p:val>
                                        </p:tav>
                                        <p:tav tm="100000">
                                          <p:val>
                                            <p:strVal val="#ppt_w"/>
                                          </p:val>
                                        </p:tav>
                                      </p:tavLst>
                                    </p:anim>
                                    <p:anim calcmode="lin" valueType="num">
                                      <p:cBhvr>
                                        <p:cTn id="38" dur="2000" fill="hold"/>
                                        <p:tgtEl>
                                          <p:spTgt spid="18"/>
                                        </p:tgtEl>
                                        <p:attrNameLst>
                                          <p:attrName>ppt_h</p:attrName>
                                        </p:attrNameLst>
                                      </p:cBhvr>
                                      <p:tavLst>
                                        <p:tav tm="0">
                                          <p:val>
                                            <p:strVal val="#ppt_h"/>
                                          </p:val>
                                        </p:tav>
                                        <p:tav tm="100000">
                                          <p:val>
                                            <p:strVal val="#ppt_h"/>
                                          </p:val>
                                        </p:tav>
                                      </p:tavLst>
                                    </p:anim>
                                    <p:animEffect transition="in" filter="fade">
                                      <p:cBhvr>
                                        <p:cTn id="39" dur="2000"/>
                                        <p:tgtEl>
                                          <p:spTgt spid="18"/>
                                        </p:tgtEl>
                                      </p:cBhvr>
                                    </p:animEffect>
                                  </p:childTnLst>
                                </p:cTn>
                              </p:par>
                              <p:par>
                                <p:cTn id="40" presetID="50" presetClass="entr" presetSubtype="0" decel="100000" fill="hold" grpId="1"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0" fill="hold"/>
                                        <p:tgtEl>
                                          <p:spTgt spid="19"/>
                                        </p:tgtEl>
                                        <p:attrNameLst>
                                          <p:attrName>ppt_w</p:attrName>
                                        </p:attrNameLst>
                                      </p:cBhvr>
                                      <p:tavLst>
                                        <p:tav tm="0">
                                          <p:val>
                                            <p:strVal val="#ppt_w+.3"/>
                                          </p:val>
                                        </p:tav>
                                        <p:tav tm="100000">
                                          <p:val>
                                            <p:strVal val="#ppt_w"/>
                                          </p:val>
                                        </p:tav>
                                      </p:tavLst>
                                    </p:anim>
                                    <p:anim calcmode="lin" valueType="num">
                                      <p:cBhvr>
                                        <p:cTn id="43" dur="2000" fill="hold"/>
                                        <p:tgtEl>
                                          <p:spTgt spid="19"/>
                                        </p:tgtEl>
                                        <p:attrNameLst>
                                          <p:attrName>ppt_h</p:attrName>
                                        </p:attrNameLst>
                                      </p:cBhvr>
                                      <p:tavLst>
                                        <p:tav tm="0">
                                          <p:val>
                                            <p:strVal val="#ppt_h"/>
                                          </p:val>
                                        </p:tav>
                                        <p:tav tm="100000">
                                          <p:val>
                                            <p:strVal val="#ppt_h"/>
                                          </p:val>
                                        </p:tav>
                                      </p:tavLst>
                                    </p:anim>
                                    <p:animEffect transition="in" filter="fade">
                                      <p:cBhvr>
                                        <p:cTn id="44" dur="2000"/>
                                        <p:tgtEl>
                                          <p:spTgt spid="19"/>
                                        </p:tgtEl>
                                      </p:cBhvr>
                                    </p:animEffect>
                                  </p:childTnLst>
                                </p:cTn>
                              </p:par>
                              <p:par>
                                <p:cTn id="45" presetID="50" presetClass="entr" presetSubtype="0" decel="100000" fill="hold" grpId="1"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2000" fill="hold"/>
                                        <p:tgtEl>
                                          <p:spTgt spid="20"/>
                                        </p:tgtEl>
                                        <p:attrNameLst>
                                          <p:attrName>ppt_w</p:attrName>
                                        </p:attrNameLst>
                                      </p:cBhvr>
                                      <p:tavLst>
                                        <p:tav tm="0">
                                          <p:val>
                                            <p:strVal val="#ppt_w+.3"/>
                                          </p:val>
                                        </p:tav>
                                        <p:tav tm="100000">
                                          <p:val>
                                            <p:strVal val="#ppt_w"/>
                                          </p:val>
                                        </p:tav>
                                      </p:tavLst>
                                    </p:anim>
                                    <p:anim calcmode="lin" valueType="num">
                                      <p:cBhvr>
                                        <p:cTn id="48" dur="2000" fill="hold"/>
                                        <p:tgtEl>
                                          <p:spTgt spid="20"/>
                                        </p:tgtEl>
                                        <p:attrNameLst>
                                          <p:attrName>ppt_h</p:attrName>
                                        </p:attrNameLst>
                                      </p:cBhvr>
                                      <p:tavLst>
                                        <p:tav tm="0">
                                          <p:val>
                                            <p:strVal val="#ppt_h"/>
                                          </p:val>
                                        </p:tav>
                                        <p:tav tm="100000">
                                          <p:val>
                                            <p:strVal val="#ppt_h"/>
                                          </p:val>
                                        </p:tav>
                                      </p:tavLst>
                                    </p:anim>
                                    <p:animEffect transition="in" filter="fade">
                                      <p:cBhvr>
                                        <p:cTn id="49" dur="2000"/>
                                        <p:tgtEl>
                                          <p:spTgt spid="20"/>
                                        </p:tgtEl>
                                      </p:cBhvr>
                                    </p:animEffect>
                                  </p:childTnLst>
                                </p:cTn>
                              </p:par>
                              <p:par>
                                <p:cTn id="50" presetID="50" presetClass="entr" presetSubtype="0" decel="10000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0" fill="hold"/>
                                        <p:tgtEl>
                                          <p:spTgt spid="21"/>
                                        </p:tgtEl>
                                        <p:attrNameLst>
                                          <p:attrName>ppt_w</p:attrName>
                                        </p:attrNameLst>
                                      </p:cBhvr>
                                      <p:tavLst>
                                        <p:tav tm="0">
                                          <p:val>
                                            <p:strVal val="#ppt_w+.3"/>
                                          </p:val>
                                        </p:tav>
                                        <p:tav tm="100000">
                                          <p:val>
                                            <p:strVal val="#ppt_w"/>
                                          </p:val>
                                        </p:tav>
                                      </p:tavLst>
                                    </p:anim>
                                    <p:anim calcmode="lin" valueType="num">
                                      <p:cBhvr>
                                        <p:cTn id="53" dur="2000" fill="hold"/>
                                        <p:tgtEl>
                                          <p:spTgt spid="21"/>
                                        </p:tgtEl>
                                        <p:attrNameLst>
                                          <p:attrName>ppt_h</p:attrName>
                                        </p:attrNameLst>
                                      </p:cBhvr>
                                      <p:tavLst>
                                        <p:tav tm="0">
                                          <p:val>
                                            <p:strVal val="#ppt_h"/>
                                          </p:val>
                                        </p:tav>
                                        <p:tav tm="100000">
                                          <p:val>
                                            <p:strVal val="#ppt_h"/>
                                          </p:val>
                                        </p:tav>
                                      </p:tavLst>
                                    </p:anim>
                                    <p:animEffect transition="in" filter="fade">
                                      <p:cBhvr>
                                        <p:cTn id="54" dur="2000"/>
                                        <p:tgtEl>
                                          <p:spTgt spid="21"/>
                                        </p:tgtEl>
                                      </p:cBhvr>
                                    </p:animEffect>
                                  </p:childTnLst>
                                </p:cTn>
                              </p:par>
                              <p:par>
                                <p:cTn id="55" presetID="50" presetClass="entr" presetSubtype="0" decel="100000" fill="hold" grpId="1"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2000" fill="hold"/>
                                        <p:tgtEl>
                                          <p:spTgt spid="22"/>
                                        </p:tgtEl>
                                        <p:attrNameLst>
                                          <p:attrName>ppt_w</p:attrName>
                                        </p:attrNameLst>
                                      </p:cBhvr>
                                      <p:tavLst>
                                        <p:tav tm="0">
                                          <p:val>
                                            <p:strVal val="#ppt_w+.3"/>
                                          </p:val>
                                        </p:tav>
                                        <p:tav tm="100000">
                                          <p:val>
                                            <p:strVal val="#ppt_w"/>
                                          </p:val>
                                        </p:tav>
                                      </p:tavLst>
                                    </p:anim>
                                    <p:anim calcmode="lin" valueType="num">
                                      <p:cBhvr>
                                        <p:cTn id="58" dur="2000" fill="hold"/>
                                        <p:tgtEl>
                                          <p:spTgt spid="22"/>
                                        </p:tgtEl>
                                        <p:attrNameLst>
                                          <p:attrName>ppt_h</p:attrName>
                                        </p:attrNameLst>
                                      </p:cBhvr>
                                      <p:tavLst>
                                        <p:tav tm="0">
                                          <p:val>
                                            <p:strVal val="#ppt_h"/>
                                          </p:val>
                                        </p:tav>
                                        <p:tav tm="100000">
                                          <p:val>
                                            <p:strVal val="#ppt_h"/>
                                          </p:val>
                                        </p:tav>
                                      </p:tavLst>
                                    </p:anim>
                                    <p:animEffect transition="in" filter="fade">
                                      <p:cBhvr>
                                        <p:cTn id="59" dur="2000"/>
                                        <p:tgtEl>
                                          <p:spTgt spid="22"/>
                                        </p:tgtEl>
                                      </p:cBhvr>
                                    </p:animEffect>
                                  </p:childTnLst>
                                </p:cTn>
                              </p:par>
                              <p:par>
                                <p:cTn id="60" presetID="50" presetClass="entr" presetSubtype="0" decel="100000" fill="hold" grpId="1"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2000" fill="hold"/>
                                        <p:tgtEl>
                                          <p:spTgt spid="23"/>
                                        </p:tgtEl>
                                        <p:attrNameLst>
                                          <p:attrName>ppt_w</p:attrName>
                                        </p:attrNameLst>
                                      </p:cBhvr>
                                      <p:tavLst>
                                        <p:tav tm="0">
                                          <p:val>
                                            <p:strVal val="#ppt_w+.3"/>
                                          </p:val>
                                        </p:tav>
                                        <p:tav tm="100000">
                                          <p:val>
                                            <p:strVal val="#ppt_w"/>
                                          </p:val>
                                        </p:tav>
                                      </p:tavLst>
                                    </p:anim>
                                    <p:anim calcmode="lin" valueType="num">
                                      <p:cBhvr>
                                        <p:cTn id="63" dur="2000" fill="hold"/>
                                        <p:tgtEl>
                                          <p:spTgt spid="23"/>
                                        </p:tgtEl>
                                        <p:attrNameLst>
                                          <p:attrName>ppt_h</p:attrName>
                                        </p:attrNameLst>
                                      </p:cBhvr>
                                      <p:tavLst>
                                        <p:tav tm="0">
                                          <p:val>
                                            <p:strVal val="#ppt_h"/>
                                          </p:val>
                                        </p:tav>
                                        <p:tav tm="100000">
                                          <p:val>
                                            <p:strVal val="#ppt_h"/>
                                          </p:val>
                                        </p:tav>
                                      </p:tavLst>
                                    </p:anim>
                                    <p:animEffect transition="in" filter="fade">
                                      <p:cBhvr>
                                        <p:cTn id="64" dur="2000"/>
                                        <p:tgtEl>
                                          <p:spTgt spid="23"/>
                                        </p:tgtEl>
                                      </p:cBhvr>
                                    </p:animEffect>
                                  </p:childTnLst>
                                </p:cTn>
                              </p:par>
                              <p:par>
                                <p:cTn id="65" presetID="50" presetClass="entr" presetSubtype="0" decel="100000" fill="hold" grpId="1"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2000" fill="hold"/>
                                        <p:tgtEl>
                                          <p:spTgt spid="24"/>
                                        </p:tgtEl>
                                        <p:attrNameLst>
                                          <p:attrName>ppt_w</p:attrName>
                                        </p:attrNameLst>
                                      </p:cBhvr>
                                      <p:tavLst>
                                        <p:tav tm="0">
                                          <p:val>
                                            <p:strVal val="#ppt_w+.3"/>
                                          </p:val>
                                        </p:tav>
                                        <p:tav tm="100000">
                                          <p:val>
                                            <p:strVal val="#ppt_w"/>
                                          </p:val>
                                        </p:tav>
                                      </p:tavLst>
                                    </p:anim>
                                    <p:anim calcmode="lin" valueType="num">
                                      <p:cBhvr>
                                        <p:cTn id="68" dur="2000" fill="hold"/>
                                        <p:tgtEl>
                                          <p:spTgt spid="24"/>
                                        </p:tgtEl>
                                        <p:attrNameLst>
                                          <p:attrName>ppt_h</p:attrName>
                                        </p:attrNameLst>
                                      </p:cBhvr>
                                      <p:tavLst>
                                        <p:tav tm="0">
                                          <p:val>
                                            <p:strVal val="#ppt_h"/>
                                          </p:val>
                                        </p:tav>
                                        <p:tav tm="100000">
                                          <p:val>
                                            <p:strVal val="#ppt_h"/>
                                          </p:val>
                                        </p:tav>
                                      </p:tavLst>
                                    </p:anim>
                                    <p:animEffect transition="in" filter="fade">
                                      <p:cBhvr>
                                        <p:cTn id="69" dur="2000"/>
                                        <p:tgtEl>
                                          <p:spTgt spid="24"/>
                                        </p:tgtEl>
                                      </p:cBhvr>
                                    </p:animEffect>
                                  </p:childTnLst>
                                </p:cTn>
                              </p:par>
                              <p:par>
                                <p:cTn id="70" presetID="50" presetClass="entr" presetSubtype="0" decel="100000" fill="hold" grpId="1"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2000" fill="hold"/>
                                        <p:tgtEl>
                                          <p:spTgt spid="25"/>
                                        </p:tgtEl>
                                        <p:attrNameLst>
                                          <p:attrName>ppt_w</p:attrName>
                                        </p:attrNameLst>
                                      </p:cBhvr>
                                      <p:tavLst>
                                        <p:tav tm="0">
                                          <p:val>
                                            <p:strVal val="#ppt_w+.3"/>
                                          </p:val>
                                        </p:tav>
                                        <p:tav tm="100000">
                                          <p:val>
                                            <p:strVal val="#ppt_w"/>
                                          </p:val>
                                        </p:tav>
                                      </p:tavLst>
                                    </p:anim>
                                    <p:anim calcmode="lin" valueType="num">
                                      <p:cBhvr>
                                        <p:cTn id="73" dur="2000" fill="hold"/>
                                        <p:tgtEl>
                                          <p:spTgt spid="25"/>
                                        </p:tgtEl>
                                        <p:attrNameLst>
                                          <p:attrName>ppt_h</p:attrName>
                                        </p:attrNameLst>
                                      </p:cBhvr>
                                      <p:tavLst>
                                        <p:tav tm="0">
                                          <p:val>
                                            <p:strVal val="#ppt_h"/>
                                          </p:val>
                                        </p:tav>
                                        <p:tav tm="100000">
                                          <p:val>
                                            <p:strVal val="#ppt_h"/>
                                          </p:val>
                                        </p:tav>
                                      </p:tavLst>
                                    </p:anim>
                                    <p:animEffect transition="in" filter="fade">
                                      <p:cBhvr>
                                        <p:cTn id="74" dur="2000"/>
                                        <p:tgtEl>
                                          <p:spTgt spid="25"/>
                                        </p:tgtEl>
                                      </p:cBhvr>
                                    </p:animEffect>
                                  </p:childTnLst>
                                </p:cTn>
                              </p:par>
                              <p:par>
                                <p:cTn id="75" presetID="50" presetClass="entr" presetSubtype="0" decel="100000" fill="hold" grpId="1"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2000" fill="hold"/>
                                        <p:tgtEl>
                                          <p:spTgt spid="26"/>
                                        </p:tgtEl>
                                        <p:attrNameLst>
                                          <p:attrName>ppt_w</p:attrName>
                                        </p:attrNameLst>
                                      </p:cBhvr>
                                      <p:tavLst>
                                        <p:tav tm="0">
                                          <p:val>
                                            <p:strVal val="#ppt_w+.3"/>
                                          </p:val>
                                        </p:tav>
                                        <p:tav tm="100000">
                                          <p:val>
                                            <p:strVal val="#ppt_w"/>
                                          </p:val>
                                        </p:tav>
                                      </p:tavLst>
                                    </p:anim>
                                    <p:anim calcmode="lin" valueType="num">
                                      <p:cBhvr>
                                        <p:cTn id="78" dur="2000" fill="hold"/>
                                        <p:tgtEl>
                                          <p:spTgt spid="26"/>
                                        </p:tgtEl>
                                        <p:attrNameLst>
                                          <p:attrName>ppt_h</p:attrName>
                                        </p:attrNameLst>
                                      </p:cBhvr>
                                      <p:tavLst>
                                        <p:tav tm="0">
                                          <p:val>
                                            <p:strVal val="#ppt_h"/>
                                          </p:val>
                                        </p:tav>
                                        <p:tav tm="100000">
                                          <p:val>
                                            <p:strVal val="#ppt_h"/>
                                          </p:val>
                                        </p:tav>
                                      </p:tavLst>
                                    </p:anim>
                                    <p:animEffect transition="in" filter="fade">
                                      <p:cBhvr>
                                        <p:cTn id="79" dur="2000"/>
                                        <p:tgtEl>
                                          <p:spTgt spid="26"/>
                                        </p:tgtEl>
                                      </p:cBhvr>
                                    </p:animEffect>
                                  </p:childTnLst>
                                </p:cTn>
                              </p:par>
                              <p:par>
                                <p:cTn id="80" presetID="50" presetClass="entr" presetSubtype="0" decel="100000" fill="hold" grpId="1"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2000" fill="hold"/>
                                        <p:tgtEl>
                                          <p:spTgt spid="27"/>
                                        </p:tgtEl>
                                        <p:attrNameLst>
                                          <p:attrName>ppt_w</p:attrName>
                                        </p:attrNameLst>
                                      </p:cBhvr>
                                      <p:tavLst>
                                        <p:tav tm="0">
                                          <p:val>
                                            <p:strVal val="#ppt_w+.3"/>
                                          </p:val>
                                        </p:tav>
                                        <p:tav tm="100000">
                                          <p:val>
                                            <p:strVal val="#ppt_w"/>
                                          </p:val>
                                        </p:tav>
                                      </p:tavLst>
                                    </p:anim>
                                    <p:anim calcmode="lin" valueType="num">
                                      <p:cBhvr>
                                        <p:cTn id="83" dur="2000" fill="hold"/>
                                        <p:tgtEl>
                                          <p:spTgt spid="27"/>
                                        </p:tgtEl>
                                        <p:attrNameLst>
                                          <p:attrName>ppt_h</p:attrName>
                                        </p:attrNameLst>
                                      </p:cBhvr>
                                      <p:tavLst>
                                        <p:tav tm="0">
                                          <p:val>
                                            <p:strVal val="#ppt_h"/>
                                          </p:val>
                                        </p:tav>
                                        <p:tav tm="100000">
                                          <p:val>
                                            <p:strVal val="#ppt_h"/>
                                          </p:val>
                                        </p:tav>
                                      </p:tavLst>
                                    </p:anim>
                                    <p:animEffect transition="in" filter="fade">
                                      <p:cBhvr>
                                        <p:cTn id="84" dur="2000"/>
                                        <p:tgtEl>
                                          <p:spTgt spid="27"/>
                                        </p:tgtEl>
                                      </p:cBhvr>
                                    </p:animEffect>
                                  </p:childTnLst>
                                </p:cTn>
                              </p:par>
                              <p:par>
                                <p:cTn id="85" presetID="50" presetClass="entr" presetSubtype="0" decel="10000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2000" fill="hold"/>
                                        <p:tgtEl>
                                          <p:spTgt spid="28"/>
                                        </p:tgtEl>
                                        <p:attrNameLst>
                                          <p:attrName>ppt_w</p:attrName>
                                        </p:attrNameLst>
                                      </p:cBhvr>
                                      <p:tavLst>
                                        <p:tav tm="0">
                                          <p:val>
                                            <p:strVal val="#ppt_w+.3"/>
                                          </p:val>
                                        </p:tav>
                                        <p:tav tm="100000">
                                          <p:val>
                                            <p:strVal val="#ppt_w"/>
                                          </p:val>
                                        </p:tav>
                                      </p:tavLst>
                                    </p:anim>
                                    <p:anim calcmode="lin" valueType="num">
                                      <p:cBhvr>
                                        <p:cTn id="88" dur="2000" fill="hold"/>
                                        <p:tgtEl>
                                          <p:spTgt spid="28"/>
                                        </p:tgtEl>
                                        <p:attrNameLst>
                                          <p:attrName>ppt_h</p:attrName>
                                        </p:attrNameLst>
                                      </p:cBhvr>
                                      <p:tavLst>
                                        <p:tav tm="0">
                                          <p:val>
                                            <p:strVal val="#ppt_h"/>
                                          </p:val>
                                        </p:tav>
                                        <p:tav tm="100000">
                                          <p:val>
                                            <p:strVal val="#ppt_h"/>
                                          </p:val>
                                        </p:tav>
                                      </p:tavLst>
                                    </p:anim>
                                    <p:animEffect transition="in" filter="fade">
                                      <p:cBhvr>
                                        <p:cTn id="89" dur="2000"/>
                                        <p:tgtEl>
                                          <p:spTgt spid="28"/>
                                        </p:tgtEl>
                                      </p:cBhvr>
                                    </p:animEffect>
                                  </p:childTnLst>
                                </p:cTn>
                              </p:par>
                              <p:par>
                                <p:cTn id="90" presetID="50" presetClass="entr" presetSubtype="0" decel="100000" fill="hold" grpId="1"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2000" fill="hold"/>
                                        <p:tgtEl>
                                          <p:spTgt spid="29"/>
                                        </p:tgtEl>
                                        <p:attrNameLst>
                                          <p:attrName>ppt_w</p:attrName>
                                        </p:attrNameLst>
                                      </p:cBhvr>
                                      <p:tavLst>
                                        <p:tav tm="0">
                                          <p:val>
                                            <p:strVal val="#ppt_w+.3"/>
                                          </p:val>
                                        </p:tav>
                                        <p:tav tm="100000">
                                          <p:val>
                                            <p:strVal val="#ppt_w"/>
                                          </p:val>
                                        </p:tav>
                                      </p:tavLst>
                                    </p:anim>
                                    <p:anim calcmode="lin" valueType="num">
                                      <p:cBhvr>
                                        <p:cTn id="93" dur="2000" fill="hold"/>
                                        <p:tgtEl>
                                          <p:spTgt spid="29"/>
                                        </p:tgtEl>
                                        <p:attrNameLst>
                                          <p:attrName>ppt_h</p:attrName>
                                        </p:attrNameLst>
                                      </p:cBhvr>
                                      <p:tavLst>
                                        <p:tav tm="0">
                                          <p:val>
                                            <p:strVal val="#ppt_h"/>
                                          </p:val>
                                        </p:tav>
                                        <p:tav tm="100000">
                                          <p:val>
                                            <p:strVal val="#ppt_h"/>
                                          </p:val>
                                        </p:tav>
                                      </p:tavLst>
                                    </p:anim>
                                    <p:animEffect transition="in" filter="fade">
                                      <p:cBhvr>
                                        <p:cTn id="94" dur="2000"/>
                                        <p:tgtEl>
                                          <p:spTgt spid="29"/>
                                        </p:tgtEl>
                                      </p:cBhvr>
                                    </p:animEffect>
                                  </p:childTnLst>
                                </p:cTn>
                              </p:par>
                              <p:par>
                                <p:cTn id="95" presetID="50" presetClass="entr" presetSubtype="0" decel="100000" fill="hold" grpId="1"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2000" fill="hold"/>
                                        <p:tgtEl>
                                          <p:spTgt spid="30"/>
                                        </p:tgtEl>
                                        <p:attrNameLst>
                                          <p:attrName>ppt_w</p:attrName>
                                        </p:attrNameLst>
                                      </p:cBhvr>
                                      <p:tavLst>
                                        <p:tav tm="0">
                                          <p:val>
                                            <p:strVal val="#ppt_w+.3"/>
                                          </p:val>
                                        </p:tav>
                                        <p:tav tm="100000">
                                          <p:val>
                                            <p:strVal val="#ppt_w"/>
                                          </p:val>
                                        </p:tav>
                                      </p:tavLst>
                                    </p:anim>
                                    <p:anim calcmode="lin" valueType="num">
                                      <p:cBhvr>
                                        <p:cTn id="98" dur="2000" fill="hold"/>
                                        <p:tgtEl>
                                          <p:spTgt spid="30"/>
                                        </p:tgtEl>
                                        <p:attrNameLst>
                                          <p:attrName>ppt_h</p:attrName>
                                        </p:attrNameLst>
                                      </p:cBhvr>
                                      <p:tavLst>
                                        <p:tav tm="0">
                                          <p:val>
                                            <p:strVal val="#ppt_h"/>
                                          </p:val>
                                        </p:tav>
                                        <p:tav tm="100000">
                                          <p:val>
                                            <p:strVal val="#ppt_h"/>
                                          </p:val>
                                        </p:tav>
                                      </p:tavLst>
                                    </p:anim>
                                    <p:animEffect transition="in" filter="fade">
                                      <p:cBhvr>
                                        <p:cTn id="99" dur="2000"/>
                                        <p:tgtEl>
                                          <p:spTgt spid="30"/>
                                        </p:tgtEl>
                                      </p:cBhvr>
                                    </p:animEffect>
                                  </p:childTnLst>
                                </p:cTn>
                              </p:par>
                              <p:par>
                                <p:cTn id="100" presetID="50" presetClass="entr" presetSubtype="0" decel="100000" fill="hold" grpId="1"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2000" fill="hold"/>
                                        <p:tgtEl>
                                          <p:spTgt spid="31"/>
                                        </p:tgtEl>
                                        <p:attrNameLst>
                                          <p:attrName>ppt_w</p:attrName>
                                        </p:attrNameLst>
                                      </p:cBhvr>
                                      <p:tavLst>
                                        <p:tav tm="0">
                                          <p:val>
                                            <p:strVal val="#ppt_w+.3"/>
                                          </p:val>
                                        </p:tav>
                                        <p:tav tm="100000">
                                          <p:val>
                                            <p:strVal val="#ppt_w"/>
                                          </p:val>
                                        </p:tav>
                                      </p:tavLst>
                                    </p:anim>
                                    <p:anim calcmode="lin" valueType="num">
                                      <p:cBhvr>
                                        <p:cTn id="103" dur="2000" fill="hold"/>
                                        <p:tgtEl>
                                          <p:spTgt spid="31"/>
                                        </p:tgtEl>
                                        <p:attrNameLst>
                                          <p:attrName>ppt_h</p:attrName>
                                        </p:attrNameLst>
                                      </p:cBhvr>
                                      <p:tavLst>
                                        <p:tav tm="0">
                                          <p:val>
                                            <p:strVal val="#ppt_h"/>
                                          </p:val>
                                        </p:tav>
                                        <p:tav tm="100000">
                                          <p:val>
                                            <p:strVal val="#ppt_h"/>
                                          </p:val>
                                        </p:tav>
                                      </p:tavLst>
                                    </p:anim>
                                    <p:animEffect transition="in" filter="fade">
                                      <p:cBhvr>
                                        <p:cTn id="104" dur="2000"/>
                                        <p:tgtEl>
                                          <p:spTgt spid="31"/>
                                        </p:tgtEl>
                                      </p:cBhvr>
                                    </p:animEffect>
                                  </p:childTnLst>
                                </p:cTn>
                              </p:par>
                              <p:par>
                                <p:cTn id="105" presetID="50" presetClass="entr" presetSubtype="0" decel="100000" fill="hold" grpId="1"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2000" fill="hold"/>
                                        <p:tgtEl>
                                          <p:spTgt spid="32"/>
                                        </p:tgtEl>
                                        <p:attrNameLst>
                                          <p:attrName>ppt_w</p:attrName>
                                        </p:attrNameLst>
                                      </p:cBhvr>
                                      <p:tavLst>
                                        <p:tav tm="0">
                                          <p:val>
                                            <p:strVal val="#ppt_w+.3"/>
                                          </p:val>
                                        </p:tav>
                                        <p:tav tm="100000">
                                          <p:val>
                                            <p:strVal val="#ppt_w"/>
                                          </p:val>
                                        </p:tav>
                                      </p:tavLst>
                                    </p:anim>
                                    <p:anim calcmode="lin" valueType="num">
                                      <p:cBhvr>
                                        <p:cTn id="108" dur="2000" fill="hold"/>
                                        <p:tgtEl>
                                          <p:spTgt spid="32"/>
                                        </p:tgtEl>
                                        <p:attrNameLst>
                                          <p:attrName>ppt_h</p:attrName>
                                        </p:attrNameLst>
                                      </p:cBhvr>
                                      <p:tavLst>
                                        <p:tav tm="0">
                                          <p:val>
                                            <p:strVal val="#ppt_h"/>
                                          </p:val>
                                        </p:tav>
                                        <p:tav tm="100000">
                                          <p:val>
                                            <p:strVal val="#ppt_h"/>
                                          </p:val>
                                        </p:tav>
                                      </p:tavLst>
                                    </p:anim>
                                    <p:animEffect transition="in" filter="fade">
                                      <p:cBhvr>
                                        <p:cTn id="109" dur="2000"/>
                                        <p:tgtEl>
                                          <p:spTgt spid="32"/>
                                        </p:tgtEl>
                                      </p:cBhvr>
                                    </p:animEffect>
                                  </p:childTnLst>
                                </p:cTn>
                              </p:par>
                              <p:par>
                                <p:cTn id="110" presetID="50" presetClass="entr" presetSubtype="0" decel="100000" fill="hold" grpId="1"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2000" fill="hold"/>
                                        <p:tgtEl>
                                          <p:spTgt spid="33"/>
                                        </p:tgtEl>
                                        <p:attrNameLst>
                                          <p:attrName>ppt_w</p:attrName>
                                        </p:attrNameLst>
                                      </p:cBhvr>
                                      <p:tavLst>
                                        <p:tav tm="0">
                                          <p:val>
                                            <p:strVal val="#ppt_w+.3"/>
                                          </p:val>
                                        </p:tav>
                                        <p:tav tm="100000">
                                          <p:val>
                                            <p:strVal val="#ppt_w"/>
                                          </p:val>
                                        </p:tav>
                                      </p:tavLst>
                                    </p:anim>
                                    <p:anim calcmode="lin" valueType="num">
                                      <p:cBhvr>
                                        <p:cTn id="113" dur="2000" fill="hold"/>
                                        <p:tgtEl>
                                          <p:spTgt spid="33"/>
                                        </p:tgtEl>
                                        <p:attrNameLst>
                                          <p:attrName>ppt_h</p:attrName>
                                        </p:attrNameLst>
                                      </p:cBhvr>
                                      <p:tavLst>
                                        <p:tav tm="0">
                                          <p:val>
                                            <p:strVal val="#ppt_h"/>
                                          </p:val>
                                        </p:tav>
                                        <p:tav tm="100000">
                                          <p:val>
                                            <p:strVal val="#ppt_h"/>
                                          </p:val>
                                        </p:tav>
                                      </p:tavLst>
                                    </p:anim>
                                    <p:animEffect transition="in" filter="fade">
                                      <p:cBhvr>
                                        <p:cTn id="114" dur="2000"/>
                                        <p:tgtEl>
                                          <p:spTgt spid="33"/>
                                        </p:tgtEl>
                                      </p:cBhvr>
                                    </p:animEffect>
                                  </p:childTnLst>
                                </p:cTn>
                              </p:par>
                              <p:par>
                                <p:cTn id="115" presetID="50" presetClass="entr" presetSubtype="0" decel="100000" fill="hold" grpId="1"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2000" fill="hold"/>
                                        <p:tgtEl>
                                          <p:spTgt spid="36"/>
                                        </p:tgtEl>
                                        <p:attrNameLst>
                                          <p:attrName>ppt_w</p:attrName>
                                        </p:attrNameLst>
                                      </p:cBhvr>
                                      <p:tavLst>
                                        <p:tav tm="0">
                                          <p:val>
                                            <p:strVal val="#ppt_w+.3"/>
                                          </p:val>
                                        </p:tav>
                                        <p:tav tm="100000">
                                          <p:val>
                                            <p:strVal val="#ppt_w"/>
                                          </p:val>
                                        </p:tav>
                                      </p:tavLst>
                                    </p:anim>
                                    <p:anim calcmode="lin" valueType="num">
                                      <p:cBhvr>
                                        <p:cTn id="118" dur="2000" fill="hold"/>
                                        <p:tgtEl>
                                          <p:spTgt spid="36"/>
                                        </p:tgtEl>
                                        <p:attrNameLst>
                                          <p:attrName>ppt_h</p:attrName>
                                        </p:attrNameLst>
                                      </p:cBhvr>
                                      <p:tavLst>
                                        <p:tav tm="0">
                                          <p:val>
                                            <p:strVal val="#ppt_h"/>
                                          </p:val>
                                        </p:tav>
                                        <p:tav tm="100000">
                                          <p:val>
                                            <p:strVal val="#ppt_h"/>
                                          </p:val>
                                        </p:tav>
                                      </p:tavLst>
                                    </p:anim>
                                    <p:animEffect transition="in" filter="fade">
                                      <p:cBhvr>
                                        <p:cTn id="119" dur="2000"/>
                                        <p:tgtEl>
                                          <p:spTgt spid="36"/>
                                        </p:tgtEl>
                                      </p:cBhvr>
                                    </p:animEffect>
                                  </p:childTnLst>
                                </p:cTn>
                              </p:par>
                              <p:par>
                                <p:cTn id="120" presetID="50" presetClass="entr" presetSubtype="0" decel="100000" fill="hold" grpId="1"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2000" fill="hold"/>
                                        <p:tgtEl>
                                          <p:spTgt spid="37"/>
                                        </p:tgtEl>
                                        <p:attrNameLst>
                                          <p:attrName>ppt_w</p:attrName>
                                        </p:attrNameLst>
                                      </p:cBhvr>
                                      <p:tavLst>
                                        <p:tav tm="0">
                                          <p:val>
                                            <p:strVal val="#ppt_w+.3"/>
                                          </p:val>
                                        </p:tav>
                                        <p:tav tm="100000">
                                          <p:val>
                                            <p:strVal val="#ppt_w"/>
                                          </p:val>
                                        </p:tav>
                                      </p:tavLst>
                                    </p:anim>
                                    <p:anim calcmode="lin" valueType="num">
                                      <p:cBhvr>
                                        <p:cTn id="123" dur="2000" fill="hold"/>
                                        <p:tgtEl>
                                          <p:spTgt spid="37"/>
                                        </p:tgtEl>
                                        <p:attrNameLst>
                                          <p:attrName>ppt_h</p:attrName>
                                        </p:attrNameLst>
                                      </p:cBhvr>
                                      <p:tavLst>
                                        <p:tav tm="0">
                                          <p:val>
                                            <p:strVal val="#ppt_h"/>
                                          </p:val>
                                        </p:tav>
                                        <p:tav tm="100000">
                                          <p:val>
                                            <p:strVal val="#ppt_h"/>
                                          </p:val>
                                        </p:tav>
                                      </p:tavLst>
                                    </p:anim>
                                    <p:animEffect transition="in" filter="fade">
                                      <p:cBhvr>
                                        <p:cTn id="124" dur="2000"/>
                                        <p:tgtEl>
                                          <p:spTgt spid="37"/>
                                        </p:tgtEl>
                                      </p:cBhvr>
                                    </p:animEffect>
                                  </p:childTnLst>
                                </p:cTn>
                              </p:par>
                              <p:par>
                                <p:cTn id="125" presetID="50" presetClass="entr" presetSubtype="0" decel="100000" fill="hold" grpId="1"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2000" fill="hold"/>
                                        <p:tgtEl>
                                          <p:spTgt spid="38"/>
                                        </p:tgtEl>
                                        <p:attrNameLst>
                                          <p:attrName>ppt_w</p:attrName>
                                        </p:attrNameLst>
                                      </p:cBhvr>
                                      <p:tavLst>
                                        <p:tav tm="0">
                                          <p:val>
                                            <p:strVal val="#ppt_w+.3"/>
                                          </p:val>
                                        </p:tav>
                                        <p:tav tm="100000">
                                          <p:val>
                                            <p:strVal val="#ppt_w"/>
                                          </p:val>
                                        </p:tav>
                                      </p:tavLst>
                                    </p:anim>
                                    <p:anim calcmode="lin" valueType="num">
                                      <p:cBhvr>
                                        <p:cTn id="128" dur="2000" fill="hold"/>
                                        <p:tgtEl>
                                          <p:spTgt spid="38"/>
                                        </p:tgtEl>
                                        <p:attrNameLst>
                                          <p:attrName>ppt_h</p:attrName>
                                        </p:attrNameLst>
                                      </p:cBhvr>
                                      <p:tavLst>
                                        <p:tav tm="0">
                                          <p:val>
                                            <p:strVal val="#ppt_h"/>
                                          </p:val>
                                        </p:tav>
                                        <p:tav tm="100000">
                                          <p:val>
                                            <p:strVal val="#ppt_h"/>
                                          </p:val>
                                        </p:tav>
                                      </p:tavLst>
                                    </p:anim>
                                    <p:animEffect transition="in" filter="fade">
                                      <p:cBhvr>
                                        <p:cTn id="129" dur="2000"/>
                                        <p:tgtEl>
                                          <p:spTgt spid="38"/>
                                        </p:tgtEl>
                                      </p:cBhvr>
                                    </p:animEffect>
                                  </p:childTnLst>
                                </p:cTn>
                              </p:par>
                              <p:par>
                                <p:cTn id="130" presetID="50" presetClass="entr" presetSubtype="0" decel="100000" fill="hold" grpId="1"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2000" fill="hold"/>
                                        <p:tgtEl>
                                          <p:spTgt spid="39"/>
                                        </p:tgtEl>
                                        <p:attrNameLst>
                                          <p:attrName>ppt_w</p:attrName>
                                        </p:attrNameLst>
                                      </p:cBhvr>
                                      <p:tavLst>
                                        <p:tav tm="0">
                                          <p:val>
                                            <p:strVal val="#ppt_w+.3"/>
                                          </p:val>
                                        </p:tav>
                                        <p:tav tm="100000">
                                          <p:val>
                                            <p:strVal val="#ppt_w"/>
                                          </p:val>
                                        </p:tav>
                                      </p:tavLst>
                                    </p:anim>
                                    <p:anim calcmode="lin" valueType="num">
                                      <p:cBhvr>
                                        <p:cTn id="133" dur="2000" fill="hold"/>
                                        <p:tgtEl>
                                          <p:spTgt spid="39"/>
                                        </p:tgtEl>
                                        <p:attrNameLst>
                                          <p:attrName>ppt_h</p:attrName>
                                        </p:attrNameLst>
                                      </p:cBhvr>
                                      <p:tavLst>
                                        <p:tav tm="0">
                                          <p:val>
                                            <p:strVal val="#ppt_h"/>
                                          </p:val>
                                        </p:tav>
                                        <p:tav tm="100000">
                                          <p:val>
                                            <p:strVal val="#ppt_h"/>
                                          </p:val>
                                        </p:tav>
                                      </p:tavLst>
                                    </p:anim>
                                    <p:animEffect transition="in" filter="fade">
                                      <p:cBhvr>
                                        <p:cTn id="134" dur="2000"/>
                                        <p:tgtEl>
                                          <p:spTgt spid="39"/>
                                        </p:tgtEl>
                                      </p:cBhvr>
                                    </p:animEffect>
                                  </p:childTnLst>
                                </p:cTn>
                              </p:par>
                              <p:par>
                                <p:cTn id="135" presetID="50" presetClass="entr" presetSubtype="0" decel="100000" fill="hold" grpId="1"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2000" fill="hold"/>
                                        <p:tgtEl>
                                          <p:spTgt spid="40"/>
                                        </p:tgtEl>
                                        <p:attrNameLst>
                                          <p:attrName>ppt_w</p:attrName>
                                        </p:attrNameLst>
                                      </p:cBhvr>
                                      <p:tavLst>
                                        <p:tav tm="0">
                                          <p:val>
                                            <p:strVal val="#ppt_w+.3"/>
                                          </p:val>
                                        </p:tav>
                                        <p:tav tm="100000">
                                          <p:val>
                                            <p:strVal val="#ppt_w"/>
                                          </p:val>
                                        </p:tav>
                                      </p:tavLst>
                                    </p:anim>
                                    <p:anim calcmode="lin" valueType="num">
                                      <p:cBhvr>
                                        <p:cTn id="138" dur="2000" fill="hold"/>
                                        <p:tgtEl>
                                          <p:spTgt spid="40"/>
                                        </p:tgtEl>
                                        <p:attrNameLst>
                                          <p:attrName>ppt_h</p:attrName>
                                        </p:attrNameLst>
                                      </p:cBhvr>
                                      <p:tavLst>
                                        <p:tav tm="0">
                                          <p:val>
                                            <p:strVal val="#ppt_h"/>
                                          </p:val>
                                        </p:tav>
                                        <p:tav tm="100000">
                                          <p:val>
                                            <p:strVal val="#ppt_h"/>
                                          </p:val>
                                        </p:tav>
                                      </p:tavLst>
                                    </p:anim>
                                    <p:animEffect transition="in" filter="fade">
                                      <p:cBhvr>
                                        <p:cTn id="139" dur="2000"/>
                                        <p:tgtEl>
                                          <p:spTgt spid="40"/>
                                        </p:tgtEl>
                                      </p:cBhvr>
                                    </p:animEffect>
                                  </p:childTnLst>
                                </p:cTn>
                              </p:par>
                              <p:par>
                                <p:cTn id="140" presetID="50" presetClass="entr" presetSubtype="0" decel="100000" fill="hold" grpId="1"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2000" fill="hold"/>
                                        <p:tgtEl>
                                          <p:spTgt spid="41"/>
                                        </p:tgtEl>
                                        <p:attrNameLst>
                                          <p:attrName>ppt_w</p:attrName>
                                        </p:attrNameLst>
                                      </p:cBhvr>
                                      <p:tavLst>
                                        <p:tav tm="0">
                                          <p:val>
                                            <p:strVal val="#ppt_w+.3"/>
                                          </p:val>
                                        </p:tav>
                                        <p:tav tm="100000">
                                          <p:val>
                                            <p:strVal val="#ppt_w"/>
                                          </p:val>
                                        </p:tav>
                                      </p:tavLst>
                                    </p:anim>
                                    <p:anim calcmode="lin" valueType="num">
                                      <p:cBhvr>
                                        <p:cTn id="143" dur="2000" fill="hold"/>
                                        <p:tgtEl>
                                          <p:spTgt spid="41"/>
                                        </p:tgtEl>
                                        <p:attrNameLst>
                                          <p:attrName>ppt_h</p:attrName>
                                        </p:attrNameLst>
                                      </p:cBhvr>
                                      <p:tavLst>
                                        <p:tav tm="0">
                                          <p:val>
                                            <p:strVal val="#ppt_h"/>
                                          </p:val>
                                        </p:tav>
                                        <p:tav tm="100000">
                                          <p:val>
                                            <p:strVal val="#ppt_h"/>
                                          </p:val>
                                        </p:tav>
                                      </p:tavLst>
                                    </p:anim>
                                    <p:animEffect transition="in" filter="fade">
                                      <p:cBhvr>
                                        <p:cTn id="144" dur="2000"/>
                                        <p:tgtEl>
                                          <p:spTgt spid="41"/>
                                        </p:tgtEl>
                                      </p:cBhvr>
                                    </p:animEffect>
                                  </p:childTnLst>
                                </p:cTn>
                              </p:par>
                            </p:childTnLst>
                          </p:cTn>
                        </p:par>
                        <p:par>
                          <p:cTn id="145" fill="hold">
                            <p:stCondLst>
                              <p:cond delay="2000"/>
                            </p:stCondLst>
                            <p:childTnLst>
                              <p:par>
                                <p:cTn id="146" presetID="50" presetClass="exit" presetSubtype="0" accel="100000" fill="hold" grpId="0" nodeType="afterEffect">
                                  <p:stCondLst>
                                    <p:cond delay="0"/>
                                  </p:stCondLst>
                                  <p:childTnLst>
                                    <p:anim calcmode="lin" valueType="num">
                                      <p:cBhvr>
                                        <p:cTn id="147" dur="10000"/>
                                        <p:tgtEl>
                                          <p:spTgt spid="41"/>
                                        </p:tgtEl>
                                        <p:attrNameLst>
                                          <p:attrName>ppt_w</p:attrName>
                                        </p:attrNameLst>
                                      </p:cBhvr>
                                      <p:tavLst>
                                        <p:tav tm="0">
                                          <p:val>
                                            <p:strVal val="ppt_w"/>
                                          </p:val>
                                        </p:tav>
                                        <p:tav tm="100000">
                                          <p:val>
                                            <p:strVal val="ppt_w+.3"/>
                                          </p:val>
                                        </p:tav>
                                      </p:tavLst>
                                    </p:anim>
                                    <p:anim calcmode="lin" valueType="num">
                                      <p:cBhvr>
                                        <p:cTn id="148" dur="10000"/>
                                        <p:tgtEl>
                                          <p:spTgt spid="41"/>
                                        </p:tgtEl>
                                        <p:attrNameLst>
                                          <p:attrName>ppt_h</p:attrName>
                                        </p:attrNameLst>
                                      </p:cBhvr>
                                      <p:tavLst>
                                        <p:tav tm="0">
                                          <p:val>
                                            <p:strVal val="ppt_h"/>
                                          </p:val>
                                        </p:tav>
                                        <p:tav tm="100000">
                                          <p:val>
                                            <p:strVal val="ppt_h"/>
                                          </p:val>
                                        </p:tav>
                                      </p:tavLst>
                                    </p:anim>
                                    <p:animEffect transition="out" filter="fade">
                                      <p:cBhvr>
                                        <p:cTn id="149" dur="10000"/>
                                        <p:tgtEl>
                                          <p:spTgt spid="41"/>
                                        </p:tgtEl>
                                      </p:cBhvr>
                                    </p:animEffect>
                                    <p:set>
                                      <p:cBhvr>
                                        <p:cTn id="150" dur="1" fill="hold">
                                          <p:stCondLst>
                                            <p:cond delay="9999"/>
                                          </p:stCondLst>
                                        </p:cTn>
                                        <p:tgtEl>
                                          <p:spTgt spid="41"/>
                                        </p:tgtEl>
                                        <p:attrNameLst>
                                          <p:attrName>style.visibility</p:attrName>
                                        </p:attrNameLst>
                                      </p:cBhvr>
                                      <p:to>
                                        <p:strVal val="hidden"/>
                                      </p:to>
                                    </p:set>
                                  </p:childTnLst>
                                  <p:subTnLst>
                                    <p:audio>
                                      <p:cMediaNode vol="100000">
                                        <p:cTn display="0" masterRel="sameClick">
                                          <p:stCondLst>
                                            <p:cond evt="begin" delay="0">
                                              <p:tn val="146"/>
                                            </p:cond>
                                          </p:stCondLst>
                                          <p:endCondLst>
                                            <p:cond evt="onStopAudio" delay="0">
                                              <p:tgtEl>
                                                <p:sldTgt/>
                                              </p:tgtEl>
                                            </p:cond>
                                          </p:endCondLst>
                                        </p:cTn>
                                        <p:tgtEl>
                                          <p:sndTgt r:embed="rId5" name="click.wav"/>
                                        </p:tgtEl>
                                      </p:cMediaNode>
                                    </p:audio>
                                  </p:subTnLst>
                                </p:cTn>
                              </p:par>
                            </p:childTnLst>
                          </p:cTn>
                        </p:par>
                        <p:par>
                          <p:cTn id="151" fill="hold">
                            <p:stCondLst>
                              <p:cond delay="12000"/>
                            </p:stCondLst>
                            <p:childTnLst>
                              <p:par>
                                <p:cTn id="152" presetID="50" presetClass="exit" presetSubtype="0" accel="100000" fill="hold" grpId="0" nodeType="afterEffect">
                                  <p:stCondLst>
                                    <p:cond delay="0"/>
                                  </p:stCondLst>
                                  <p:childTnLst>
                                    <p:anim calcmode="lin" valueType="num">
                                      <p:cBhvr>
                                        <p:cTn id="153" dur="10000"/>
                                        <p:tgtEl>
                                          <p:spTgt spid="40"/>
                                        </p:tgtEl>
                                        <p:attrNameLst>
                                          <p:attrName>ppt_w</p:attrName>
                                        </p:attrNameLst>
                                      </p:cBhvr>
                                      <p:tavLst>
                                        <p:tav tm="0">
                                          <p:val>
                                            <p:strVal val="ppt_w"/>
                                          </p:val>
                                        </p:tav>
                                        <p:tav tm="100000">
                                          <p:val>
                                            <p:strVal val="ppt_w+.3"/>
                                          </p:val>
                                        </p:tav>
                                      </p:tavLst>
                                    </p:anim>
                                    <p:anim calcmode="lin" valueType="num">
                                      <p:cBhvr>
                                        <p:cTn id="154" dur="10000"/>
                                        <p:tgtEl>
                                          <p:spTgt spid="40"/>
                                        </p:tgtEl>
                                        <p:attrNameLst>
                                          <p:attrName>ppt_h</p:attrName>
                                        </p:attrNameLst>
                                      </p:cBhvr>
                                      <p:tavLst>
                                        <p:tav tm="0">
                                          <p:val>
                                            <p:strVal val="ppt_h"/>
                                          </p:val>
                                        </p:tav>
                                        <p:tav tm="100000">
                                          <p:val>
                                            <p:strVal val="ppt_h"/>
                                          </p:val>
                                        </p:tav>
                                      </p:tavLst>
                                    </p:anim>
                                    <p:animEffect transition="out" filter="fade">
                                      <p:cBhvr>
                                        <p:cTn id="155" dur="10000"/>
                                        <p:tgtEl>
                                          <p:spTgt spid="40"/>
                                        </p:tgtEl>
                                      </p:cBhvr>
                                    </p:animEffect>
                                    <p:set>
                                      <p:cBhvr>
                                        <p:cTn id="156" dur="1" fill="hold">
                                          <p:stCondLst>
                                            <p:cond delay="9999"/>
                                          </p:stCondLst>
                                        </p:cTn>
                                        <p:tgtEl>
                                          <p:spTgt spid="40"/>
                                        </p:tgtEl>
                                        <p:attrNameLst>
                                          <p:attrName>style.visibility</p:attrName>
                                        </p:attrNameLst>
                                      </p:cBhvr>
                                      <p:to>
                                        <p:strVal val="hidden"/>
                                      </p:to>
                                    </p:set>
                                  </p:childTnLst>
                                  <p:subTnLst>
                                    <p:audio>
                                      <p:cMediaNode vol="100000">
                                        <p:cTn display="0" masterRel="sameClick">
                                          <p:stCondLst>
                                            <p:cond evt="begin" delay="0">
                                              <p:tn val="152"/>
                                            </p:cond>
                                          </p:stCondLst>
                                          <p:endCondLst>
                                            <p:cond evt="onStopAudio" delay="0">
                                              <p:tgtEl>
                                                <p:sldTgt/>
                                              </p:tgtEl>
                                            </p:cond>
                                          </p:endCondLst>
                                        </p:cTn>
                                        <p:tgtEl>
                                          <p:sndTgt r:embed="rId5" name="click.wav"/>
                                        </p:tgtEl>
                                      </p:cMediaNode>
                                    </p:audio>
                                  </p:subTnLst>
                                </p:cTn>
                              </p:par>
                            </p:childTnLst>
                          </p:cTn>
                        </p:par>
                        <p:par>
                          <p:cTn id="157" fill="hold">
                            <p:stCondLst>
                              <p:cond delay="22000"/>
                            </p:stCondLst>
                            <p:childTnLst>
                              <p:par>
                                <p:cTn id="158" presetID="50" presetClass="exit" presetSubtype="0" accel="100000" fill="hold" grpId="0" nodeType="afterEffect">
                                  <p:stCondLst>
                                    <p:cond delay="0"/>
                                  </p:stCondLst>
                                  <p:childTnLst>
                                    <p:anim calcmode="lin" valueType="num">
                                      <p:cBhvr>
                                        <p:cTn id="159" dur="10000"/>
                                        <p:tgtEl>
                                          <p:spTgt spid="39"/>
                                        </p:tgtEl>
                                        <p:attrNameLst>
                                          <p:attrName>ppt_w</p:attrName>
                                        </p:attrNameLst>
                                      </p:cBhvr>
                                      <p:tavLst>
                                        <p:tav tm="0">
                                          <p:val>
                                            <p:strVal val="ppt_w"/>
                                          </p:val>
                                        </p:tav>
                                        <p:tav tm="100000">
                                          <p:val>
                                            <p:strVal val="ppt_w+.3"/>
                                          </p:val>
                                        </p:tav>
                                      </p:tavLst>
                                    </p:anim>
                                    <p:anim calcmode="lin" valueType="num">
                                      <p:cBhvr>
                                        <p:cTn id="160" dur="10000"/>
                                        <p:tgtEl>
                                          <p:spTgt spid="39"/>
                                        </p:tgtEl>
                                        <p:attrNameLst>
                                          <p:attrName>ppt_h</p:attrName>
                                        </p:attrNameLst>
                                      </p:cBhvr>
                                      <p:tavLst>
                                        <p:tav tm="0">
                                          <p:val>
                                            <p:strVal val="ppt_h"/>
                                          </p:val>
                                        </p:tav>
                                        <p:tav tm="100000">
                                          <p:val>
                                            <p:strVal val="ppt_h"/>
                                          </p:val>
                                        </p:tav>
                                      </p:tavLst>
                                    </p:anim>
                                    <p:animEffect transition="out" filter="fade">
                                      <p:cBhvr>
                                        <p:cTn id="161" dur="10000"/>
                                        <p:tgtEl>
                                          <p:spTgt spid="39"/>
                                        </p:tgtEl>
                                      </p:cBhvr>
                                    </p:animEffect>
                                    <p:set>
                                      <p:cBhvr>
                                        <p:cTn id="162" dur="1" fill="hold">
                                          <p:stCondLst>
                                            <p:cond delay="9999"/>
                                          </p:stCondLst>
                                        </p:cTn>
                                        <p:tgtEl>
                                          <p:spTgt spid="39"/>
                                        </p:tgtEl>
                                        <p:attrNameLst>
                                          <p:attrName>style.visibility</p:attrName>
                                        </p:attrNameLst>
                                      </p:cBhvr>
                                      <p:to>
                                        <p:strVal val="hidden"/>
                                      </p:to>
                                    </p:set>
                                  </p:childTnLst>
                                  <p:subTnLst>
                                    <p:audio>
                                      <p:cMediaNode vol="100000">
                                        <p:cTn display="0" masterRel="sameClick">
                                          <p:stCondLst>
                                            <p:cond evt="begin" delay="0">
                                              <p:tn val="158"/>
                                            </p:cond>
                                          </p:stCondLst>
                                          <p:endCondLst>
                                            <p:cond evt="onStopAudio" delay="0">
                                              <p:tgtEl>
                                                <p:sldTgt/>
                                              </p:tgtEl>
                                            </p:cond>
                                          </p:endCondLst>
                                        </p:cTn>
                                        <p:tgtEl>
                                          <p:sndTgt r:embed="rId5" name="click.wav"/>
                                        </p:tgtEl>
                                      </p:cMediaNode>
                                    </p:audio>
                                  </p:subTnLst>
                                </p:cTn>
                              </p:par>
                            </p:childTnLst>
                          </p:cTn>
                        </p:par>
                        <p:par>
                          <p:cTn id="163" fill="hold">
                            <p:stCondLst>
                              <p:cond delay="32000"/>
                            </p:stCondLst>
                            <p:childTnLst>
                              <p:par>
                                <p:cTn id="164" presetID="50" presetClass="exit" presetSubtype="0" accel="100000" fill="hold" grpId="0" nodeType="afterEffect">
                                  <p:stCondLst>
                                    <p:cond delay="0"/>
                                  </p:stCondLst>
                                  <p:childTnLst>
                                    <p:anim calcmode="lin" valueType="num">
                                      <p:cBhvr>
                                        <p:cTn id="165" dur="10000"/>
                                        <p:tgtEl>
                                          <p:spTgt spid="38"/>
                                        </p:tgtEl>
                                        <p:attrNameLst>
                                          <p:attrName>ppt_w</p:attrName>
                                        </p:attrNameLst>
                                      </p:cBhvr>
                                      <p:tavLst>
                                        <p:tav tm="0">
                                          <p:val>
                                            <p:strVal val="ppt_w"/>
                                          </p:val>
                                        </p:tav>
                                        <p:tav tm="100000">
                                          <p:val>
                                            <p:strVal val="ppt_w+.3"/>
                                          </p:val>
                                        </p:tav>
                                      </p:tavLst>
                                    </p:anim>
                                    <p:anim calcmode="lin" valueType="num">
                                      <p:cBhvr>
                                        <p:cTn id="166" dur="10000"/>
                                        <p:tgtEl>
                                          <p:spTgt spid="38"/>
                                        </p:tgtEl>
                                        <p:attrNameLst>
                                          <p:attrName>ppt_h</p:attrName>
                                        </p:attrNameLst>
                                      </p:cBhvr>
                                      <p:tavLst>
                                        <p:tav tm="0">
                                          <p:val>
                                            <p:strVal val="ppt_h"/>
                                          </p:val>
                                        </p:tav>
                                        <p:tav tm="100000">
                                          <p:val>
                                            <p:strVal val="ppt_h"/>
                                          </p:val>
                                        </p:tav>
                                      </p:tavLst>
                                    </p:anim>
                                    <p:animEffect transition="out" filter="fade">
                                      <p:cBhvr>
                                        <p:cTn id="167" dur="10000"/>
                                        <p:tgtEl>
                                          <p:spTgt spid="38"/>
                                        </p:tgtEl>
                                      </p:cBhvr>
                                    </p:animEffect>
                                    <p:set>
                                      <p:cBhvr>
                                        <p:cTn id="168" dur="1" fill="hold">
                                          <p:stCondLst>
                                            <p:cond delay="9999"/>
                                          </p:stCondLst>
                                        </p:cTn>
                                        <p:tgtEl>
                                          <p:spTgt spid="38"/>
                                        </p:tgtEl>
                                        <p:attrNameLst>
                                          <p:attrName>style.visibility</p:attrName>
                                        </p:attrNameLst>
                                      </p:cBhvr>
                                      <p:to>
                                        <p:strVal val="hidden"/>
                                      </p:to>
                                    </p:set>
                                  </p:childTnLst>
                                  <p:subTnLst>
                                    <p:audio>
                                      <p:cMediaNode vol="100000">
                                        <p:cTn display="0" masterRel="sameClick">
                                          <p:stCondLst>
                                            <p:cond evt="begin" delay="0">
                                              <p:tn val="164"/>
                                            </p:cond>
                                          </p:stCondLst>
                                          <p:endCondLst>
                                            <p:cond evt="onStopAudio" delay="0">
                                              <p:tgtEl>
                                                <p:sldTgt/>
                                              </p:tgtEl>
                                            </p:cond>
                                          </p:endCondLst>
                                        </p:cTn>
                                        <p:tgtEl>
                                          <p:sndTgt r:embed="rId5" name="click.wav"/>
                                        </p:tgtEl>
                                      </p:cMediaNode>
                                    </p:audio>
                                  </p:subTnLst>
                                </p:cTn>
                              </p:par>
                            </p:childTnLst>
                          </p:cTn>
                        </p:par>
                        <p:par>
                          <p:cTn id="169" fill="hold">
                            <p:stCondLst>
                              <p:cond delay="42000"/>
                            </p:stCondLst>
                            <p:childTnLst>
                              <p:par>
                                <p:cTn id="170" presetID="50" presetClass="exit" presetSubtype="0" accel="100000" fill="hold" grpId="0" nodeType="afterEffect">
                                  <p:stCondLst>
                                    <p:cond delay="0"/>
                                  </p:stCondLst>
                                  <p:childTnLst>
                                    <p:anim calcmode="lin" valueType="num">
                                      <p:cBhvr>
                                        <p:cTn id="171" dur="10000"/>
                                        <p:tgtEl>
                                          <p:spTgt spid="37"/>
                                        </p:tgtEl>
                                        <p:attrNameLst>
                                          <p:attrName>ppt_w</p:attrName>
                                        </p:attrNameLst>
                                      </p:cBhvr>
                                      <p:tavLst>
                                        <p:tav tm="0">
                                          <p:val>
                                            <p:strVal val="ppt_w"/>
                                          </p:val>
                                        </p:tav>
                                        <p:tav tm="100000">
                                          <p:val>
                                            <p:strVal val="ppt_w+.3"/>
                                          </p:val>
                                        </p:tav>
                                      </p:tavLst>
                                    </p:anim>
                                    <p:anim calcmode="lin" valueType="num">
                                      <p:cBhvr>
                                        <p:cTn id="172" dur="10000"/>
                                        <p:tgtEl>
                                          <p:spTgt spid="37"/>
                                        </p:tgtEl>
                                        <p:attrNameLst>
                                          <p:attrName>ppt_h</p:attrName>
                                        </p:attrNameLst>
                                      </p:cBhvr>
                                      <p:tavLst>
                                        <p:tav tm="0">
                                          <p:val>
                                            <p:strVal val="ppt_h"/>
                                          </p:val>
                                        </p:tav>
                                        <p:tav tm="100000">
                                          <p:val>
                                            <p:strVal val="ppt_h"/>
                                          </p:val>
                                        </p:tav>
                                      </p:tavLst>
                                    </p:anim>
                                    <p:animEffect transition="out" filter="fade">
                                      <p:cBhvr>
                                        <p:cTn id="173" dur="10000"/>
                                        <p:tgtEl>
                                          <p:spTgt spid="37"/>
                                        </p:tgtEl>
                                      </p:cBhvr>
                                    </p:animEffect>
                                    <p:set>
                                      <p:cBhvr>
                                        <p:cTn id="174" dur="1" fill="hold">
                                          <p:stCondLst>
                                            <p:cond delay="9999"/>
                                          </p:stCondLst>
                                        </p:cTn>
                                        <p:tgtEl>
                                          <p:spTgt spid="37"/>
                                        </p:tgtEl>
                                        <p:attrNameLst>
                                          <p:attrName>style.visibility</p:attrName>
                                        </p:attrNameLst>
                                      </p:cBhvr>
                                      <p:to>
                                        <p:strVal val="hidden"/>
                                      </p:to>
                                    </p:set>
                                  </p:childTnLst>
                                  <p:subTnLst>
                                    <p:audio>
                                      <p:cMediaNode vol="100000">
                                        <p:cTn display="0" masterRel="sameClick">
                                          <p:stCondLst>
                                            <p:cond evt="begin" delay="0">
                                              <p:tn val="170"/>
                                            </p:cond>
                                          </p:stCondLst>
                                          <p:endCondLst>
                                            <p:cond evt="onStopAudio" delay="0">
                                              <p:tgtEl>
                                                <p:sldTgt/>
                                              </p:tgtEl>
                                            </p:cond>
                                          </p:endCondLst>
                                        </p:cTn>
                                        <p:tgtEl>
                                          <p:sndTgt r:embed="rId5" name="click.wav"/>
                                        </p:tgtEl>
                                      </p:cMediaNode>
                                    </p:audio>
                                  </p:subTnLst>
                                </p:cTn>
                              </p:par>
                            </p:childTnLst>
                          </p:cTn>
                        </p:par>
                        <p:par>
                          <p:cTn id="175" fill="hold">
                            <p:stCondLst>
                              <p:cond delay="52000"/>
                            </p:stCondLst>
                            <p:childTnLst>
                              <p:par>
                                <p:cTn id="176" presetID="50" presetClass="exit" presetSubtype="0" accel="100000" fill="hold" grpId="0" nodeType="afterEffect">
                                  <p:stCondLst>
                                    <p:cond delay="0"/>
                                  </p:stCondLst>
                                  <p:childTnLst>
                                    <p:anim calcmode="lin" valueType="num">
                                      <p:cBhvr>
                                        <p:cTn id="177" dur="10000"/>
                                        <p:tgtEl>
                                          <p:spTgt spid="36"/>
                                        </p:tgtEl>
                                        <p:attrNameLst>
                                          <p:attrName>ppt_w</p:attrName>
                                        </p:attrNameLst>
                                      </p:cBhvr>
                                      <p:tavLst>
                                        <p:tav tm="0">
                                          <p:val>
                                            <p:strVal val="ppt_w"/>
                                          </p:val>
                                        </p:tav>
                                        <p:tav tm="100000">
                                          <p:val>
                                            <p:strVal val="ppt_w+.3"/>
                                          </p:val>
                                        </p:tav>
                                      </p:tavLst>
                                    </p:anim>
                                    <p:anim calcmode="lin" valueType="num">
                                      <p:cBhvr>
                                        <p:cTn id="178" dur="10000"/>
                                        <p:tgtEl>
                                          <p:spTgt spid="36"/>
                                        </p:tgtEl>
                                        <p:attrNameLst>
                                          <p:attrName>ppt_h</p:attrName>
                                        </p:attrNameLst>
                                      </p:cBhvr>
                                      <p:tavLst>
                                        <p:tav tm="0">
                                          <p:val>
                                            <p:strVal val="ppt_h"/>
                                          </p:val>
                                        </p:tav>
                                        <p:tav tm="100000">
                                          <p:val>
                                            <p:strVal val="ppt_h"/>
                                          </p:val>
                                        </p:tav>
                                      </p:tavLst>
                                    </p:anim>
                                    <p:animEffect transition="out" filter="fade">
                                      <p:cBhvr>
                                        <p:cTn id="179" dur="10000"/>
                                        <p:tgtEl>
                                          <p:spTgt spid="36"/>
                                        </p:tgtEl>
                                      </p:cBhvr>
                                    </p:animEffect>
                                    <p:set>
                                      <p:cBhvr>
                                        <p:cTn id="180" dur="1" fill="hold">
                                          <p:stCondLst>
                                            <p:cond delay="9999"/>
                                          </p:stCondLst>
                                        </p:cTn>
                                        <p:tgtEl>
                                          <p:spTgt spid="36"/>
                                        </p:tgtEl>
                                        <p:attrNameLst>
                                          <p:attrName>style.visibility</p:attrName>
                                        </p:attrNameLst>
                                      </p:cBhvr>
                                      <p:to>
                                        <p:strVal val="hidden"/>
                                      </p:to>
                                    </p:set>
                                  </p:childTnLst>
                                  <p:subTnLst>
                                    <p:audio>
                                      <p:cMediaNode vol="100000">
                                        <p:cTn display="0" masterRel="sameClick">
                                          <p:stCondLst>
                                            <p:cond evt="begin" delay="0">
                                              <p:tn val="176"/>
                                            </p:cond>
                                          </p:stCondLst>
                                          <p:endCondLst>
                                            <p:cond evt="onStopAudio" delay="0">
                                              <p:tgtEl>
                                                <p:sldTgt/>
                                              </p:tgtEl>
                                            </p:cond>
                                          </p:endCondLst>
                                        </p:cTn>
                                        <p:tgtEl>
                                          <p:sndTgt r:embed="rId5" name="click.wav"/>
                                        </p:tgtEl>
                                      </p:cMediaNode>
                                    </p:audio>
                                  </p:subTnLst>
                                </p:cTn>
                              </p:par>
                            </p:childTnLst>
                          </p:cTn>
                        </p:par>
                        <p:par>
                          <p:cTn id="181" fill="hold">
                            <p:stCondLst>
                              <p:cond delay="62000"/>
                            </p:stCondLst>
                            <p:childTnLst>
                              <p:par>
                                <p:cTn id="182" presetID="50" presetClass="exit" presetSubtype="0" accel="100000" fill="hold" grpId="0" nodeType="afterEffect">
                                  <p:stCondLst>
                                    <p:cond delay="0"/>
                                  </p:stCondLst>
                                  <p:childTnLst>
                                    <p:anim calcmode="lin" valueType="num">
                                      <p:cBhvr>
                                        <p:cTn id="183" dur="10000"/>
                                        <p:tgtEl>
                                          <p:spTgt spid="33"/>
                                        </p:tgtEl>
                                        <p:attrNameLst>
                                          <p:attrName>ppt_w</p:attrName>
                                        </p:attrNameLst>
                                      </p:cBhvr>
                                      <p:tavLst>
                                        <p:tav tm="0">
                                          <p:val>
                                            <p:strVal val="ppt_w"/>
                                          </p:val>
                                        </p:tav>
                                        <p:tav tm="100000">
                                          <p:val>
                                            <p:strVal val="ppt_w+.3"/>
                                          </p:val>
                                        </p:tav>
                                      </p:tavLst>
                                    </p:anim>
                                    <p:anim calcmode="lin" valueType="num">
                                      <p:cBhvr>
                                        <p:cTn id="184" dur="10000"/>
                                        <p:tgtEl>
                                          <p:spTgt spid="33"/>
                                        </p:tgtEl>
                                        <p:attrNameLst>
                                          <p:attrName>ppt_h</p:attrName>
                                        </p:attrNameLst>
                                      </p:cBhvr>
                                      <p:tavLst>
                                        <p:tav tm="0">
                                          <p:val>
                                            <p:strVal val="ppt_h"/>
                                          </p:val>
                                        </p:tav>
                                        <p:tav tm="100000">
                                          <p:val>
                                            <p:strVal val="ppt_h"/>
                                          </p:val>
                                        </p:tav>
                                      </p:tavLst>
                                    </p:anim>
                                    <p:animEffect transition="out" filter="fade">
                                      <p:cBhvr>
                                        <p:cTn id="185" dur="10000"/>
                                        <p:tgtEl>
                                          <p:spTgt spid="33"/>
                                        </p:tgtEl>
                                      </p:cBhvr>
                                    </p:animEffect>
                                    <p:set>
                                      <p:cBhvr>
                                        <p:cTn id="186" dur="1" fill="hold">
                                          <p:stCondLst>
                                            <p:cond delay="9999"/>
                                          </p:stCondLst>
                                        </p:cTn>
                                        <p:tgtEl>
                                          <p:spTgt spid="33"/>
                                        </p:tgtEl>
                                        <p:attrNameLst>
                                          <p:attrName>style.visibility</p:attrName>
                                        </p:attrNameLst>
                                      </p:cBhvr>
                                      <p:to>
                                        <p:strVal val="hidden"/>
                                      </p:to>
                                    </p:set>
                                  </p:childTnLst>
                                  <p:subTnLst>
                                    <p:audio>
                                      <p:cMediaNode vol="100000">
                                        <p:cTn display="0" masterRel="sameClick">
                                          <p:stCondLst>
                                            <p:cond evt="begin" delay="0">
                                              <p:tn val="182"/>
                                            </p:cond>
                                          </p:stCondLst>
                                          <p:endCondLst>
                                            <p:cond evt="onStopAudio" delay="0">
                                              <p:tgtEl>
                                                <p:sldTgt/>
                                              </p:tgtEl>
                                            </p:cond>
                                          </p:endCondLst>
                                        </p:cTn>
                                        <p:tgtEl>
                                          <p:sndTgt r:embed="rId5" name="click.wav"/>
                                        </p:tgtEl>
                                      </p:cMediaNode>
                                    </p:audio>
                                  </p:subTnLst>
                                </p:cTn>
                              </p:par>
                            </p:childTnLst>
                          </p:cTn>
                        </p:par>
                        <p:par>
                          <p:cTn id="187" fill="hold">
                            <p:stCondLst>
                              <p:cond delay="72000"/>
                            </p:stCondLst>
                            <p:childTnLst>
                              <p:par>
                                <p:cTn id="188" presetID="50" presetClass="exit" presetSubtype="0" accel="100000" fill="hold" grpId="0" nodeType="afterEffect">
                                  <p:stCondLst>
                                    <p:cond delay="0"/>
                                  </p:stCondLst>
                                  <p:childTnLst>
                                    <p:anim calcmode="lin" valueType="num">
                                      <p:cBhvr>
                                        <p:cTn id="189" dur="10000"/>
                                        <p:tgtEl>
                                          <p:spTgt spid="32"/>
                                        </p:tgtEl>
                                        <p:attrNameLst>
                                          <p:attrName>ppt_w</p:attrName>
                                        </p:attrNameLst>
                                      </p:cBhvr>
                                      <p:tavLst>
                                        <p:tav tm="0">
                                          <p:val>
                                            <p:strVal val="ppt_w"/>
                                          </p:val>
                                        </p:tav>
                                        <p:tav tm="100000">
                                          <p:val>
                                            <p:strVal val="ppt_w+.3"/>
                                          </p:val>
                                        </p:tav>
                                      </p:tavLst>
                                    </p:anim>
                                    <p:anim calcmode="lin" valueType="num">
                                      <p:cBhvr>
                                        <p:cTn id="190" dur="10000"/>
                                        <p:tgtEl>
                                          <p:spTgt spid="32"/>
                                        </p:tgtEl>
                                        <p:attrNameLst>
                                          <p:attrName>ppt_h</p:attrName>
                                        </p:attrNameLst>
                                      </p:cBhvr>
                                      <p:tavLst>
                                        <p:tav tm="0">
                                          <p:val>
                                            <p:strVal val="ppt_h"/>
                                          </p:val>
                                        </p:tav>
                                        <p:tav tm="100000">
                                          <p:val>
                                            <p:strVal val="ppt_h"/>
                                          </p:val>
                                        </p:tav>
                                      </p:tavLst>
                                    </p:anim>
                                    <p:animEffect transition="out" filter="fade">
                                      <p:cBhvr>
                                        <p:cTn id="191" dur="10000"/>
                                        <p:tgtEl>
                                          <p:spTgt spid="32"/>
                                        </p:tgtEl>
                                      </p:cBhvr>
                                    </p:animEffect>
                                    <p:set>
                                      <p:cBhvr>
                                        <p:cTn id="192" dur="1" fill="hold">
                                          <p:stCondLst>
                                            <p:cond delay="9999"/>
                                          </p:stCondLst>
                                        </p:cTn>
                                        <p:tgtEl>
                                          <p:spTgt spid="32"/>
                                        </p:tgtEl>
                                        <p:attrNameLst>
                                          <p:attrName>style.visibility</p:attrName>
                                        </p:attrNameLst>
                                      </p:cBhvr>
                                      <p:to>
                                        <p:strVal val="hidden"/>
                                      </p:to>
                                    </p:set>
                                  </p:childTnLst>
                                  <p:subTnLst>
                                    <p:audio>
                                      <p:cMediaNode vol="100000">
                                        <p:cTn display="0" masterRel="sameClick">
                                          <p:stCondLst>
                                            <p:cond evt="begin" delay="0">
                                              <p:tn val="188"/>
                                            </p:cond>
                                          </p:stCondLst>
                                          <p:endCondLst>
                                            <p:cond evt="onStopAudio" delay="0">
                                              <p:tgtEl>
                                                <p:sldTgt/>
                                              </p:tgtEl>
                                            </p:cond>
                                          </p:endCondLst>
                                        </p:cTn>
                                        <p:tgtEl>
                                          <p:sndTgt r:embed="rId5" name="click.wav"/>
                                        </p:tgtEl>
                                      </p:cMediaNode>
                                    </p:audio>
                                  </p:subTnLst>
                                </p:cTn>
                              </p:par>
                            </p:childTnLst>
                          </p:cTn>
                        </p:par>
                        <p:par>
                          <p:cTn id="193" fill="hold">
                            <p:stCondLst>
                              <p:cond delay="82000"/>
                            </p:stCondLst>
                            <p:childTnLst>
                              <p:par>
                                <p:cTn id="194" presetID="50" presetClass="exit" presetSubtype="0" accel="100000" fill="hold" grpId="0" nodeType="afterEffect">
                                  <p:stCondLst>
                                    <p:cond delay="0"/>
                                  </p:stCondLst>
                                  <p:childTnLst>
                                    <p:anim calcmode="lin" valueType="num">
                                      <p:cBhvr>
                                        <p:cTn id="195" dur="10000"/>
                                        <p:tgtEl>
                                          <p:spTgt spid="31"/>
                                        </p:tgtEl>
                                        <p:attrNameLst>
                                          <p:attrName>ppt_w</p:attrName>
                                        </p:attrNameLst>
                                      </p:cBhvr>
                                      <p:tavLst>
                                        <p:tav tm="0">
                                          <p:val>
                                            <p:strVal val="ppt_w"/>
                                          </p:val>
                                        </p:tav>
                                        <p:tav tm="100000">
                                          <p:val>
                                            <p:strVal val="ppt_w+.3"/>
                                          </p:val>
                                        </p:tav>
                                      </p:tavLst>
                                    </p:anim>
                                    <p:anim calcmode="lin" valueType="num">
                                      <p:cBhvr>
                                        <p:cTn id="196" dur="10000"/>
                                        <p:tgtEl>
                                          <p:spTgt spid="31"/>
                                        </p:tgtEl>
                                        <p:attrNameLst>
                                          <p:attrName>ppt_h</p:attrName>
                                        </p:attrNameLst>
                                      </p:cBhvr>
                                      <p:tavLst>
                                        <p:tav tm="0">
                                          <p:val>
                                            <p:strVal val="ppt_h"/>
                                          </p:val>
                                        </p:tav>
                                        <p:tav tm="100000">
                                          <p:val>
                                            <p:strVal val="ppt_h"/>
                                          </p:val>
                                        </p:tav>
                                      </p:tavLst>
                                    </p:anim>
                                    <p:animEffect transition="out" filter="fade">
                                      <p:cBhvr>
                                        <p:cTn id="197" dur="10000"/>
                                        <p:tgtEl>
                                          <p:spTgt spid="31"/>
                                        </p:tgtEl>
                                      </p:cBhvr>
                                    </p:animEffect>
                                    <p:set>
                                      <p:cBhvr>
                                        <p:cTn id="198" dur="1" fill="hold">
                                          <p:stCondLst>
                                            <p:cond delay="9999"/>
                                          </p:stCondLst>
                                        </p:cTn>
                                        <p:tgtEl>
                                          <p:spTgt spid="31"/>
                                        </p:tgtEl>
                                        <p:attrNameLst>
                                          <p:attrName>style.visibility</p:attrName>
                                        </p:attrNameLst>
                                      </p:cBhvr>
                                      <p:to>
                                        <p:strVal val="hidden"/>
                                      </p:to>
                                    </p:set>
                                  </p:childTnLst>
                                  <p:subTnLst>
                                    <p:audio>
                                      <p:cMediaNode vol="100000">
                                        <p:cTn display="0" masterRel="sameClick">
                                          <p:stCondLst>
                                            <p:cond evt="begin" delay="0">
                                              <p:tn val="194"/>
                                            </p:cond>
                                          </p:stCondLst>
                                          <p:endCondLst>
                                            <p:cond evt="onStopAudio" delay="0">
                                              <p:tgtEl>
                                                <p:sldTgt/>
                                              </p:tgtEl>
                                            </p:cond>
                                          </p:endCondLst>
                                        </p:cTn>
                                        <p:tgtEl>
                                          <p:sndTgt r:embed="rId5" name="click.wav"/>
                                        </p:tgtEl>
                                      </p:cMediaNode>
                                    </p:audio>
                                  </p:subTnLst>
                                </p:cTn>
                              </p:par>
                            </p:childTnLst>
                          </p:cTn>
                        </p:par>
                        <p:par>
                          <p:cTn id="199" fill="hold">
                            <p:stCondLst>
                              <p:cond delay="92000"/>
                            </p:stCondLst>
                            <p:childTnLst>
                              <p:par>
                                <p:cTn id="200" presetID="50" presetClass="exit" presetSubtype="0" accel="100000" fill="hold" grpId="0" nodeType="afterEffect">
                                  <p:stCondLst>
                                    <p:cond delay="0"/>
                                  </p:stCondLst>
                                  <p:childTnLst>
                                    <p:anim calcmode="lin" valueType="num">
                                      <p:cBhvr>
                                        <p:cTn id="201" dur="10000"/>
                                        <p:tgtEl>
                                          <p:spTgt spid="30"/>
                                        </p:tgtEl>
                                        <p:attrNameLst>
                                          <p:attrName>ppt_w</p:attrName>
                                        </p:attrNameLst>
                                      </p:cBhvr>
                                      <p:tavLst>
                                        <p:tav tm="0">
                                          <p:val>
                                            <p:strVal val="ppt_w"/>
                                          </p:val>
                                        </p:tav>
                                        <p:tav tm="100000">
                                          <p:val>
                                            <p:strVal val="ppt_w+.3"/>
                                          </p:val>
                                        </p:tav>
                                      </p:tavLst>
                                    </p:anim>
                                    <p:anim calcmode="lin" valueType="num">
                                      <p:cBhvr>
                                        <p:cTn id="202" dur="10000"/>
                                        <p:tgtEl>
                                          <p:spTgt spid="30"/>
                                        </p:tgtEl>
                                        <p:attrNameLst>
                                          <p:attrName>ppt_h</p:attrName>
                                        </p:attrNameLst>
                                      </p:cBhvr>
                                      <p:tavLst>
                                        <p:tav tm="0">
                                          <p:val>
                                            <p:strVal val="ppt_h"/>
                                          </p:val>
                                        </p:tav>
                                        <p:tav tm="100000">
                                          <p:val>
                                            <p:strVal val="ppt_h"/>
                                          </p:val>
                                        </p:tav>
                                      </p:tavLst>
                                    </p:anim>
                                    <p:animEffect transition="out" filter="fade">
                                      <p:cBhvr>
                                        <p:cTn id="203" dur="10000"/>
                                        <p:tgtEl>
                                          <p:spTgt spid="30"/>
                                        </p:tgtEl>
                                      </p:cBhvr>
                                    </p:animEffect>
                                    <p:set>
                                      <p:cBhvr>
                                        <p:cTn id="204" dur="1" fill="hold">
                                          <p:stCondLst>
                                            <p:cond delay="9999"/>
                                          </p:stCondLst>
                                        </p:cTn>
                                        <p:tgtEl>
                                          <p:spTgt spid="30"/>
                                        </p:tgtEl>
                                        <p:attrNameLst>
                                          <p:attrName>style.visibility</p:attrName>
                                        </p:attrNameLst>
                                      </p:cBhvr>
                                      <p:to>
                                        <p:strVal val="hidden"/>
                                      </p:to>
                                    </p:set>
                                  </p:childTnLst>
                                  <p:subTnLst>
                                    <p:audio>
                                      <p:cMediaNode vol="100000">
                                        <p:cTn display="0" masterRel="sameClick">
                                          <p:stCondLst>
                                            <p:cond evt="begin" delay="0">
                                              <p:tn val="200"/>
                                            </p:cond>
                                          </p:stCondLst>
                                          <p:endCondLst>
                                            <p:cond evt="onStopAudio" delay="0">
                                              <p:tgtEl>
                                                <p:sldTgt/>
                                              </p:tgtEl>
                                            </p:cond>
                                          </p:endCondLst>
                                        </p:cTn>
                                        <p:tgtEl>
                                          <p:sndTgt r:embed="rId5" name="click.wav"/>
                                        </p:tgtEl>
                                      </p:cMediaNode>
                                    </p:audio>
                                  </p:subTnLst>
                                </p:cTn>
                              </p:par>
                            </p:childTnLst>
                          </p:cTn>
                        </p:par>
                        <p:par>
                          <p:cTn id="205" fill="hold">
                            <p:stCondLst>
                              <p:cond delay="102000"/>
                            </p:stCondLst>
                            <p:childTnLst>
                              <p:par>
                                <p:cTn id="206" presetID="50" presetClass="exit" presetSubtype="0" accel="100000" fill="hold" grpId="0" nodeType="afterEffect">
                                  <p:stCondLst>
                                    <p:cond delay="0"/>
                                  </p:stCondLst>
                                  <p:childTnLst>
                                    <p:anim calcmode="lin" valueType="num">
                                      <p:cBhvr>
                                        <p:cTn id="207" dur="10000"/>
                                        <p:tgtEl>
                                          <p:spTgt spid="29"/>
                                        </p:tgtEl>
                                        <p:attrNameLst>
                                          <p:attrName>ppt_w</p:attrName>
                                        </p:attrNameLst>
                                      </p:cBhvr>
                                      <p:tavLst>
                                        <p:tav tm="0">
                                          <p:val>
                                            <p:strVal val="ppt_w"/>
                                          </p:val>
                                        </p:tav>
                                        <p:tav tm="100000">
                                          <p:val>
                                            <p:strVal val="ppt_w+.3"/>
                                          </p:val>
                                        </p:tav>
                                      </p:tavLst>
                                    </p:anim>
                                    <p:anim calcmode="lin" valueType="num">
                                      <p:cBhvr>
                                        <p:cTn id="208" dur="10000"/>
                                        <p:tgtEl>
                                          <p:spTgt spid="29"/>
                                        </p:tgtEl>
                                        <p:attrNameLst>
                                          <p:attrName>ppt_h</p:attrName>
                                        </p:attrNameLst>
                                      </p:cBhvr>
                                      <p:tavLst>
                                        <p:tav tm="0">
                                          <p:val>
                                            <p:strVal val="ppt_h"/>
                                          </p:val>
                                        </p:tav>
                                        <p:tav tm="100000">
                                          <p:val>
                                            <p:strVal val="ppt_h"/>
                                          </p:val>
                                        </p:tav>
                                      </p:tavLst>
                                    </p:anim>
                                    <p:animEffect transition="out" filter="fade">
                                      <p:cBhvr>
                                        <p:cTn id="209" dur="10000"/>
                                        <p:tgtEl>
                                          <p:spTgt spid="29"/>
                                        </p:tgtEl>
                                      </p:cBhvr>
                                    </p:animEffect>
                                    <p:set>
                                      <p:cBhvr>
                                        <p:cTn id="210" dur="1" fill="hold">
                                          <p:stCondLst>
                                            <p:cond delay="9999"/>
                                          </p:stCondLst>
                                        </p:cTn>
                                        <p:tgtEl>
                                          <p:spTgt spid="29"/>
                                        </p:tgtEl>
                                        <p:attrNameLst>
                                          <p:attrName>style.visibility</p:attrName>
                                        </p:attrNameLst>
                                      </p:cBhvr>
                                      <p:to>
                                        <p:strVal val="hidden"/>
                                      </p:to>
                                    </p:set>
                                  </p:childTnLst>
                                  <p:subTnLst>
                                    <p:audio>
                                      <p:cMediaNode vol="100000">
                                        <p:cTn display="0" masterRel="sameClick">
                                          <p:stCondLst>
                                            <p:cond evt="begin" delay="0">
                                              <p:tn val="206"/>
                                            </p:cond>
                                          </p:stCondLst>
                                          <p:endCondLst>
                                            <p:cond evt="onStopAudio" delay="0">
                                              <p:tgtEl>
                                                <p:sldTgt/>
                                              </p:tgtEl>
                                            </p:cond>
                                          </p:endCondLst>
                                        </p:cTn>
                                        <p:tgtEl>
                                          <p:sndTgt r:embed="rId5" name="click.wav"/>
                                        </p:tgtEl>
                                      </p:cMediaNode>
                                    </p:audio>
                                  </p:subTnLst>
                                </p:cTn>
                              </p:par>
                            </p:childTnLst>
                          </p:cTn>
                        </p:par>
                        <p:par>
                          <p:cTn id="211" fill="hold">
                            <p:stCondLst>
                              <p:cond delay="112000"/>
                            </p:stCondLst>
                            <p:childTnLst>
                              <p:par>
                                <p:cTn id="212" presetID="50" presetClass="exit" presetSubtype="0" accel="100000" fill="hold" grpId="0" nodeType="afterEffect">
                                  <p:stCondLst>
                                    <p:cond delay="0"/>
                                  </p:stCondLst>
                                  <p:childTnLst>
                                    <p:anim calcmode="lin" valueType="num">
                                      <p:cBhvr>
                                        <p:cTn id="213" dur="10000"/>
                                        <p:tgtEl>
                                          <p:spTgt spid="28"/>
                                        </p:tgtEl>
                                        <p:attrNameLst>
                                          <p:attrName>ppt_w</p:attrName>
                                        </p:attrNameLst>
                                      </p:cBhvr>
                                      <p:tavLst>
                                        <p:tav tm="0">
                                          <p:val>
                                            <p:strVal val="ppt_w"/>
                                          </p:val>
                                        </p:tav>
                                        <p:tav tm="100000">
                                          <p:val>
                                            <p:strVal val="ppt_w+.3"/>
                                          </p:val>
                                        </p:tav>
                                      </p:tavLst>
                                    </p:anim>
                                    <p:anim calcmode="lin" valueType="num">
                                      <p:cBhvr>
                                        <p:cTn id="214" dur="10000"/>
                                        <p:tgtEl>
                                          <p:spTgt spid="28"/>
                                        </p:tgtEl>
                                        <p:attrNameLst>
                                          <p:attrName>ppt_h</p:attrName>
                                        </p:attrNameLst>
                                      </p:cBhvr>
                                      <p:tavLst>
                                        <p:tav tm="0">
                                          <p:val>
                                            <p:strVal val="ppt_h"/>
                                          </p:val>
                                        </p:tav>
                                        <p:tav tm="100000">
                                          <p:val>
                                            <p:strVal val="ppt_h"/>
                                          </p:val>
                                        </p:tav>
                                      </p:tavLst>
                                    </p:anim>
                                    <p:animEffect transition="out" filter="fade">
                                      <p:cBhvr>
                                        <p:cTn id="215" dur="10000"/>
                                        <p:tgtEl>
                                          <p:spTgt spid="28"/>
                                        </p:tgtEl>
                                      </p:cBhvr>
                                    </p:animEffect>
                                    <p:set>
                                      <p:cBhvr>
                                        <p:cTn id="216" dur="1" fill="hold">
                                          <p:stCondLst>
                                            <p:cond delay="9999"/>
                                          </p:stCondLst>
                                        </p:cTn>
                                        <p:tgtEl>
                                          <p:spTgt spid="28"/>
                                        </p:tgtEl>
                                        <p:attrNameLst>
                                          <p:attrName>style.visibility</p:attrName>
                                        </p:attrNameLst>
                                      </p:cBhvr>
                                      <p:to>
                                        <p:strVal val="hidden"/>
                                      </p:to>
                                    </p:set>
                                  </p:childTnLst>
                                  <p:subTnLst>
                                    <p:audio>
                                      <p:cMediaNode vol="100000">
                                        <p:cTn display="0" masterRel="sameClick">
                                          <p:stCondLst>
                                            <p:cond evt="begin" delay="0">
                                              <p:tn val="212"/>
                                            </p:cond>
                                          </p:stCondLst>
                                          <p:endCondLst>
                                            <p:cond evt="onStopAudio" delay="0">
                                              <p:tgtEl>
                                                <p:sldTgt/>
                                              </p:tgtEl>
                                            </p:cond>
                                          </p:endCondLst>
                                        </p:cTn>
                                        <p:tgtEl>
                                          <p:sndTgt r:embed="rId5" name="click.wav"/>
                                        </p:tgtEl>
                                      </p:cMediaNode>
                                    </p:audio>
                                  </p:subTnLst>
                                </p:cTn>
                              </p:par>
                            </p:childTnLst>
                          </p:cTn>
                        </p:par>
                        <p:par>
                          <p:cTn id="217" fill="hold">
                            <p:stCondLst>
                              <p:cond delay="122000"/>
                            </p:stCondLst>
                            <p:childTnLst>
                              <p:par>
                                <p:cTn id="218" presetID="50" presetClass="exit" presetSubtype="0" accel="100000" fill="hold" grpId="0" nodeType="afterEffect">
                                  <p:stCondLst>
                                    <p:cond delay="0"/>
                                  </p:stCondLst>
                                  <p:childTnLst>
                                    <p:anim calcmode="lin" valueType="num">
                                      <p:cBhvr>
                                        <p:cTn id="219" dur="10000"/>
                                        <p:tgtEl>
                                          <p:spTgt spid="27"/>
                                        </p:tgtEl>
                                        <p:attrNameLst>
                                          <p:attrName>ppt_w</p:attrName>
                                        </p:attrNameLst>
                                      </p:cBhvr>
                                      <p:tavLst>
                                        <p:tav tm="0">
                                          <p:val>
                                            <p:strVal val="ppt_w"/>
                                          </p:val>
                                        </p:tav>
                                        <p:tav tm="100000">
                                          <p:val>
                                            <p:strVal val="ppt_w+.3"/>
                                          </p:val>
                                        </p:tav>
                                      </p:tavLst>
                                    </p:anim>
                                    <p:anim calcmode="lin" valueType="num">
                                      <p:cBhvr>
                                        <p:cTn id="220" dur="10000"/>
                                        <p:tgtEl>
                                          <p:spTgt spid="27"/>
                                        </p:tgtEl>
                                        <p:attrNameLst>
                                          <p:attrName>ppt_h</p:attrName>
                                        </p:attrNameLst>
                                      </p:cBhvr>
                                      <p:tavLst>
                                        <p:tav tm="0">
                                          <p:val>
                                            <p:strVal val="ppt_h"/>
                                          </p:val>
                                        </p:tav>
                                        <p:tav tm="100000">
                                          <p:val>
                                            <p:strVal val="ppt_h"/>
                                          </p:val>
                                        </p:tav>
                                      </p:tavLst>
                                    </p:anim>
                                    <p:animEffect transition="out" filter="fade">
                                      <p:cBhvr>
                                        <p:cTn id="221" dur="10000"/>
                                        <p:tgtEl>
                                          <p:spTgt spid="27"/>
                                        </p:tgtEl>
                                      </p:cBhvr>
                                    </p:animEffect>
                                    <p:set>
                                      <p:cBhvr>
                                        <p:cTn id="222" dur="1" fill="hold">
                                          <p:stCondLst>
                                            <p:cond delay="9999"/>
                                          </p:stCondLst>
                                        </p:cTn>
                                        <p:tgtEl>
                                          <p:spTgt spid="27"/>
                                        </p:tgtEl>
                                        <p:attrNameLst>
                                          <p:attrName>style.visibility</p:attrName>
                                        </p:attrNameLst>
                                      </p:cBhvr>
                                      <p:to>
                                        <p:strVal val="hidden"/>
                                      </p:to>
                                    </p:set>
                                  </p:childTnLst>
                                  <p:subTnLst>
                                    <p:audio>
                                      <p:cMediaNode vol="100000">
                                        <p:cTn display="0" masterRel="sameClick">
                                          <p:stCondLst>
                                            <p:cond evt="begin" delay="0">
                                              <p:tn val="218"/>
                                            </p:cond>
                                          </p:stCondLst>
                                          <p:endCondLst>
                                            <p:cond evt="onStopAudio" delay="0">
                                              <p:tgtEl>
                                                <p:sldTgt/>
                                              </p:tgtEl>
                                            </p:cond>
                                          </p:endCondLst>
                                        </p:cTn>
                                        <p:tgtEl>
                                          <p:sndTgt r:embed="rId5" name="click.wav"/>
                                        </p:tgtEl>
                                      </p:cMediaNode>
                                    </p:audio>
                                  </p:subTnLst>
                                </p:cTn>
                              </p:par>
                            </p:childTnLst>
                          </p:cTn>
                        </p:par>
                        <p:par>
                          <p:cTn id="223" fill="hold">
                            <p:stCondLst>
                              <p:cond delay="132000"/>
                            </p:stCondLst>
                            <p:childTnLst>
                              <p:par>
                                <p:cTn id="224" presetID="50" presetClass="exit" presetSubtype="0" accel="100000" fill="hold" grpId="0" nodeType="afterEffect">
                                  <p:stCondLst>
                                    <p:cond delay="0"/>
                                  </p:stCondLst>
                                  <p:childTnLst>
                                    <p:anim calcmode="lin" valueType="num">
                                      <p:cBhvr>
                                        <p:cTn id="225" dur="10000"/>
                                        <p:tgtEl>
                                          <p:spTgt spid="26"/>
                                        </p:tgtEl>
                                        <p:attrNameLst>
                                          <p:attrName>ppt_w</p:attrName>
                                        </p:attrNameLst>
                                      </p:cBhvr>
                                      <p:tavLst>
                                        <p:tav tm="0">
                                          <p:val>
                                            <p:strVal val="ppt_w"/>
                                          </p:val>
                                        </p:tav>
                                        <p:tav tm="100000">
                                          <p:val>
                                            <p:strVal val="ppt_w+.3"/>
                                          </p:val>
                                        </p:tav>
                                      </p:tavLst>
                                    </p:anim>
                                    <p:anim calcmode="lin" valueType="num">
                                      <p:cBhvr>
                                        <p:cTn id="226" dur="10000"/>
                                        <p:tgtEl>
                                          <p:spTgt spid="26"/>
                                        </p:tgtEl>
                                        <p:attrNameLst>
                                          <p:attrName>ppt_h</p:attrName>
                                        </p:attrNameLst>
                                      </p:cBhvr>
                                      <p:tavLst>
                                        <p:tav tm="0">
                                          <p:val>
                                            <p:strVal val="ppt_h"/>
                                          </p:val>
                                        </p:tav>
                                        <p:tav tm="100000">
                                          <p:val>
                                            <p:strVal val="ppt_h"/>
                                          </p:val>
                                        </p:tav>
                                      </p:tavLst>
                                    </p:anim>
                                    <p:animEffect transition="out" filter="fade">
                                      <p:cBhvr>
                                        <p:cTn id="227" dur="10000"/>
                                        <p:tgtEl>
                                          <p:spTgt spid="26"/>
                                        </p:tgtEl>
                                      </p:cBhvr>
                                    </p:animEffect>
                                    <p:set>
                                      <p:cBhvr>
                                        <p:cTn id="228" dur="1" fill="hold">
                                          <p:stCondLst>
                                            <p:cond delay="9999"/>
                                          </p:stCondLst>
                                        </p:cTn>
                                        <p:tgtEl>
                                          <p:spTgt spid="26"/>
                                        </p:tgtEl>
                                        <p:attrNameLst>
                                          <p:attrName>style.visibility</p:attrName>
                                        </p:attrNameLst>
                                      </p:cBhvr>
                                      <p:to>
                                        <p:strVal val="hidden"/>
                                      </p:to>
                                    </p:set>
                                  </p:childTnLst>
                                  <p:subTnLst>
                                    <p:audio>
                                      <p:cMediaNode vol="100000">
                                        <p:cTn display="0" masterRel="sameClick">
                                          <p:stCondLst>
                                            <p:cond evt="begin" delay="0">
                                              <p:tn val="224"/>
                                            </p:cond>
                                          </p:stCondLst>
                                          <p:endCondLst>
                                            <p:cond evt="onStopAudio" delay="0">
                                              <p:tgtEl>
                                                <p:sldTgt/>
                                              </p:tgtEl>
                                            </p:cond>
                                          </p:endCondLst>
                                        </p:cTn>
                                        <p:tgtEl>
                                          <p:sndTgt r:embed="rId5" name="click.wav"/>
                                        </p:tgtEl>
                                      </p:cMediaNode>
                                    </p:audio>
                                  </p:subTnLst>
                                </p:cTn>
                              </p:par>
                            </p:childTnLst>
                          </p:cTn>
                        </p:par>
                        <p:par>
                          <p:cTn id="229" fill="hold">
                            <p:stCondLst>
                              <p:cond delay="142000"/>
                            </p:stCondLst>
                            <p:childTnLst>
                              <p:par>
                                <p:cTn id="230" presetID="50" presetClass="exit" presetSubtype="0" accel="100000" fill="hold" grpId="0" nodeType="afterEffect">
                                  <p:stCondLst>
                                    <p:cond delay="0"/>
                                  </p:stCondLst>
                                  <p:childTnLst>
                                    <p:anim calcmode="lin" valueType="num">
                                      <p:cBhvr>
                                        <p:cTn id="231" dur="10000"/>
                                        <p:tgtEl>
                                          <p:spTgt spid="25"/>
                                        </p:tgtEl>
                                        <p:attrNameLst>
                                          <p:attrName>ppt_w</p:attrName>
                                        </p:attrNameLst>
                                      </p:cBhvr>
                                      <p:tavLst>
                                        <p:tav tm="0">
                                          <p:val>
                                            <p:strVal val="ppt_w"/>
                                          </p:val>
                                        </p:tav>
                                        <p:tav tm="100000">
                                          <p:val>
                                            <p:strVal val="ppt_w+.3"/>
                                          </p:val>
                                        </p:tav>
                                      </p:tavLst>
                                    </p:anim>
                                    <p:anim calcmode="lin" valueType="num">
                                      <p:cBhvr>
                                        <p:cTn id="232" dur="10000"/>
                                        <p:tgtEl>
                                          <p:spTgt spid="25"/>
                                        </p:tgtEl>
                                        <p:attrNameLst>
                                          <p:attrName>ppt_h</p:attrName>
                                        </p:attrNameLst>
                                      </p:cBhvr>
                                      <p:tavLst>
                                        <p:tav tm="0">
                                          <p:val>
                                            <p:strVal val="ppt_h"/>
                                          </p:val>
                                        </p:tav>
                                        <p:tav tm="100000">
                                          <p:val>
                                            <p:strVal val="ppt_h"/>
                                          </p:val>
                                        </p:tav>
                                      </p:tavLst>
                                    </p:anim>
                                    <p:animEffect transition="out" filter="fade">
                                      <p:cBhvr>
                                        <p:cTn id="233" dur="10000"/>
                                        <p:tgtEl>
                                          <p:spTgt spid="25"/>
                                        </p:tgtEl>
                                      </p:cBhvr>
                                    </p:animEffect>
                                    <p:set>
                                      <p:cBhvr>
                                        <p:cTn id="234" dur="1" fill="hold">
                                          <p:stCondLst>
                                            <p:cond delay="9999"/>
                                          </p:stCondLst>
                                        </p:cTn>
                                        <p:tgtEl>
                                          <p:spTgt spid="25"/>
                                        </p:tgtEl>
                                        <p:attrNameLst>
                                          <p:attrName>style.visibility</p:attrName>
                                        </p:attrNameLst>
                                      </p:cBhvr>
                                      <p:to>
                                        <p:strVal val="hidden"/>
                                      </p:to>
                                    </p:set>
                                  </p:childTnLst>
                                  <p:subTnLst>
                                    <p:audio>
                                      <p:cMediaNode vol="100000">
                                        <p:cTn display="0" masterRel="sameClick">
                                          <p:stCondLst>
                                            <p:cond evt="begin" delay="0">
                                              <p:tn val="230"/>
                                            </p:cond>
                                          </p:stCondLst>
                                          <p:endCondLst>
                                            <p:cond evt="onStopAudio" delay="0">
                                              <p:tgtEl>
                                                <p:sldTgt/>
                                              </p:tgtEl>
                                            </p:cond>
                                          </p:endCondLst>
                                        </p:cTn>
                                        <p:tgtEl>
                                          <p:sndTgt r:embed="rId5" name="click.wav"/>
                                        </p:tgtEl>
                                      </p:cMediaNode>
                                    </p:audio>
                                  </p:subTnLst>
                                </p:cTn>
                              </p:par>
                            </p:childTnLst>
                          </p:cTn>
                        </p:par>
                        <p:par>
                          <p:cTn id="235" fill="hold">
                            <p:stCondLst>
                              <p:cond delay="152000"/>
                            </p:stCondLst>
                            <p:childTnLst>
                              <p:par>
                                <p:cTn id="236" presetID="50" presetClass="exit" presetSubtype="0" accel="100000" fill="hold" grpId="0" nodeType="afterEffect">
                                  <p:stCondLst>
                                    <p:cond delay="0"/>
                                  </p:stCondLst>
                                  <p:childTnLst>
                                    <p:anim calcmode="lin" valueType="num">
                                      <p:cBhvr>
                                        <p:cTn id="237" dur="10000"/>
                                        <p:tgtEl>
                                          <p:spTgt spid="24"/>
                                        </p:tgtEl>
                                        <p:attrNameLst>
                                          <p:attrName>ppt_w</p:attrName>
                                        </p:attrNameLst>
                                      </p:cBhvr>
                                      <p:tavLst>
                                        <p:tav tm="0">
                                          <p:val>
                                            <p:strVal val="ppt_w"/>
                                          </p:val>
                                        </p:tav>
                                        <p:tav tm="100000">
                                          <p:val>
                                            <p:strVal val="ppt_w+.3"/>
                                          </p:val>
                                        </p:tav>
                                      </p:tavLst>
                                    </p:anim>
                                    <p:anim calcmode="lin" valueType="num">
                                      <p:cBhvr>
                                        <p:cTn id="238" dur="10000"/>
                                        <p:tgtEl>
                                          <p:spTgt spid="24"/>
                                        </p:tgtEl>
                                        <p:attrNameLst>
                                          <p:attrName>ppt_h</p:attrName>
                                        </p:attrNameLst>
                                      </p:cBhvr>
                                      <p:tavLst>
                                        <p:tav tm="0">
                                          <p:val>
                                            <p:strVal val="ppt_h"/>
                                          </p:val>
                                        </p:tav>
                                        <p:tav tm="100000">
                                          <p:val>
                                            <p:strVal val="ppt_h"/>
                                          </p:val>
                                        </p:tav>
                                      </p:tavLst>
                                    </p:anim>
                                    <p:animEffect transition="out" filter="fade">
                                      <p:cBhvr>
                                        <p:cTn id="239" dur="10000"/>
                                        <p:tgtEl>
                                          <p:spTgt spid="24"/>
                                        </p:tgtEl>
                                      </p:cBhvr>
                                    </p:animEffect>
                                    <p:set>
                                      <p:cBhvr>
                                        <p:cTn id="240" dur="1" fill="hold">
                                          <p:stCondLst>
                                            <p:cond delay="9999"/>
                                          </p:stCondLst>
                                        </p:cTn>
                                        <p:tgtEl>
                                          <p:spTgt spid="24"/>
                                        </p:tgtEl>
                                        <p:attrNameLst>
                                          <p:attrName>style.visibility</p:attrName>
                                        </p:attrNameLst>
                                      </p:cBhvr>
                                      <p:to>
                                        <p:strVal val="hidden"/>
                                      </p:to>
                                    </p:set>
                                  </p:childTnLst>
                                  <p:subTnLst>
                                    <p:audio>
                                      <p:cMediaNode vol="100000">
                                        <p:cTn display="0" masterRel="sameClick">
                                          <p:stCondLst>
                                            <p:cond evt="begin" delay="0">
                                              <p:tn val="236"/>
                                            </p:cond>
                                          </p:stCondLst>
                                          <p:endCondLst>
                                            <p:cond evt="onStopAudio" delay="0">
                                              <p:tgtEl>
                                                <p:sldTgt/>
                                              </p:tgtEl>
                                            </p:cond>
                                          </p:endCondLst>
                                        </p:cTn>
                                        <p:tgtEl>
                                          <p:sndTgt r:embed="rId5" name="click.wav"/>
                                        </p:tgtEl>
                                      </p:cMediaNode>
                                    </p:audio>
                                  </p:subTnLst>
                                </p:cTn>
                              </p:par>
                            </p:childTnLst>
                          </p:cTn>
                        </p:par>
                        <p:par>
                          <p:cTn id="241" fill="hold">
                            <p:stCondLst>
                              <p:cond delay="162000"/>
                            </p:stCondLst>
                            <p:childTnLst>
                              <p:par>
                                <p:cTn id="242" presetID="50" presetClass="exit" presetSubtype="0" accel="100000" fill="hold" grpId="0" nodeType="afterEffect">
                                  <p:stCondLst>
                                    <p:cond delay="0"/>
                                  </p:stCondLst>
                                  <p:childTnLst>
                                    <p:anim calcmode="lin" valueType="num">
                                      <p:cBhvr>
                                        <p:cTn id="243" dur="10000"/>
                                        <p:tgtEl>
                                          <p:spTgt spid="23"/>
                                        </p:tgtEl>
                                        <p:attrNameLst>
                                          <p:attrName>ppt_w</p:attrName>
                                        </p:attrNameLst>
                                      </p:cBhvr>
                                      <p:tavLst>
                                        <p:tav tm="0">
                                          <p:val>
                                            <p:strVal val="ppt_w"/>
                                          </p:val>
                                        </p:tav>
                                        <p:tav tm="100000">
                                          <p:val>
                                            <p:strVal val="ppt_w+.3"/>
                                          </p:val>
                                        </p:tav>
                                      </p:tavLst>
                                    </p:anim>
                                    <p:anim calcmode="lin" valueType="num">
                                      <p:cBhvr>
                                        <p:cTn id="244" dur="10000"/>
                                        <p:tgtEl>
                                          <p:spTgt spid="23"/>
                                        </p:tgtEl>
                                        <p:attrNameLst>
                                          <p:attrName>ppt_h</p:attrName>
                                        </p:attrNameLst>
                                      </p:cBhvr>
                                      <p:tavLst>
                                        <p:tav tm="0">
                                          <p:val>
                                            <p:strVal val="ppt_h"/>
                                          </p:val>
                                        </p:tav>
                                        <p:tav tm="100000">
                                          <p:val>
                                            <p:strVal val="ppt_h"/>
                                          </p:val>
                                        </p:tav>
                                      </p:tavLst>
                                    </p:anim>
                                    <p:animEffect transition="out" filter="fade">
                                      <p:cBhvr>
                                        <p:cTn id="245" dur="10000"/>
                                        <p:tgtEl>
                                          <p:spTgt spid="23"/>
                                        </p:tgtEl>
                                      </p:cBhvr>
                                    </p:animEffect>
                                    <p:set>
                                      <p:cBhvr>
                                        <p:cTn id="246" dur="1" fill="hold">
                                          <p:stCondLst>
                                            <p:cond delay="9999"/>
                                          </p:stCondLst>
                                        </p:cTn>
                                        <p:tgtEl>
                                          <p:spTgt spid="23"/>
                                        </p:tgtEl>
                                        <p:attrNameLst>
                                          <p:attrName>style.visibility</p:attrName>
                                        </p:attrNameLst>
                                      </p:cBhvr>
                                      <p:to>
                                        <p:strVal val="hidden"/>
                                      </p:to>
                                    </p:set>
                                  </p:childTnLst>
                                  <p:subTnLst>
                                    <p:audio>
                                      <p:cMediaNode vol="100000">
                                        <p:cTn display="0" masterRel="sameClick">
                                          <p:stCondLst>
                                            <p:cond evt="begin" delay="0">
                                              <p:tn val="242"/>
                                            </p:cond>
                                          </p:stCondLst>
                                          <p:endCondLst>
                                            <p:cond evt="onStopAudio" delay="0">
                                              <p:tgtEl>
                                                <p:sldTgt/>
                                              </p:tgtEl>
                                            </p:cond>
                                          </p:endCondLst>
                                        </p:cTn>
                                        <p:tgtEl>
                                          <p:sndTgt r:embed="rId5" name="click.wav"/>
                                        </p:tgtEl>
                                      </p:cMediaNode>
                                    </p:audio>
                                  </p:subTnLst>
                                </p:cTn>
                              </p:par>
                            </p:childTnLst>
                          </p:cTn>
                        </p:par>
                        <p:par>
                          <p:cTn id="247" fill="hold">
                            <p:stCondLst>
                              <p:cond delay="172000"/>
                            </p:stCondLst>
                            <p:childTnLst>
                              <p:par>
                                <p:cTn id="248" presetID="50" presetClass="exit" presetSubtype="0" accel="100000" fill="hold" grpId="0" nodeType="afterEffect">
                                  <p:stCondLst>
                                    <p:cond delay="0"/>
                                  </p:stCondLst>
                                  <p:childTnLst>
                                    <p:anim calcmode="lin" valueType="num">
                                      <p:cBhvr>
                                        <p:cTn id="249" dur="10000"/>
                                        <p:tgtEl>
                                          <p:spTgt spid="22"/>
                                        </p:tgtEl>
                                        <p:attrNameLst>
                                          <p:attrName>ppt_w</p:attrName>
                                        </p:attrNameLst>
                                      </p:cBhvr>
                                      <p:tavLst>
                                        <p:tav tm="0">
                                          <p:val>
                                            <p:strVal val="ppt_w"/>
                                          </p:val>
                                        </p:tav>
                                        <p:tav tm="100000">
                                          <p:val>
                                            <p:strVal val="ppt_w+.3"/>
                                          </p:val>
                                        </p:tav>
                                      </p:tavLst>
                                    </p:anim>
                                    <p:anim calcmode="lin" valueType="num">
                                      <p:cBhvr>
                                        <p:cTn id="250" dur="10000"/>
                                        <p:tgtEl>
                                          <p:spTgt spid="22"/>
                                        </p:tgtEl>
                                        <p:attrNameLst>
                                          <p:attrName>ppt_h</p:attrName>
                                        </p:attrNameLst>
                                      </p:cBhvr>
                                      <p:tavLst>
                                        <p:tav tm="0">
                                          <p:val>
                                            <p:strVal val="ppt_h"/>
                                          </p:val>
                                        </p:tav>
                                        <p:tav tm="100000">
                                          <p:val>
                                            <p:strVal val="ppt_h"/>
                                          </p:val>
                                        </p:tav>
                                      </p:tavLst>
                                    </p:anim>
                                    <p:animEffect transition="out" filter="fade">
                                      <p:cBhvr>
                                        <p:cTn id="251" dur="10000"/>
                                        <p:tgtEl>
                                          <p:spTgt spid="22"/>
                                        </p:tgtEl>
                                      </p:cBhvr>
                                    </p:animEffect>
                                    <p:set>
                                      <p:cBhvr>
                                        <p:cTn id="252" dur="1" fill="hold">
                                          <p:stCondLst>
                                            <p:cond delay="9999"/>
                                          </p:stCondLst>
                                        </p:cTn>
                                        <p:tgtEl>
                                          <p:spTgt spid="22"/>
                                        </p:tgtEl>
                                        <p:attrNameLst>
                                          <p:attrName>style.visibility</p:attrName>
                                        </p:attrNameLst>
                                      </p:cBhvr>
                                      <p:to>
                                        <p:strVal val="hidden"/>
                                      </p:to>
                                    </p:set>
                                  </p:childTnLst>
                                  <p:subTnLst>
                                    <p:audio>
                                      <p:cMediaNode vol="100000">
                                        <p:cTn display="0" masterRel="sameClick">
                                          <p:stCondLst>
                                            <p:cond evt="begin" delay="0">
                                              <p:tn val="248"/>
                                            </p:cond>
                                          </p:stCondLst>
                                          <p:endCondLst>
                                            <p:cond evt="onStopAudio" delay="0">
                                              <p:tgtEl>
                                                <p:sldTgt/>
                                              </p:tgtEl>
                                            </p:cond>
                                          </p:endCondLst>
                                        </p:cTn>
                                        <p:tgtEl>
                                          <p:sndTgt r:embed="rId5" name="click.wav"/>
                                        </p:tgtEl>
                                      </p:cMediaNode>
                                    </p:audio>
                                  </p:subTnLst>
                                </p:cTn>
                              </p:par>
                            </p:childTnLst>
                          </p:cTn>
                        </p:par>
                        <p:par>
                          <p:cTn id="253" fill="hold">
                            <p:stCondLst>
                              <p:cond delay="182000"/>
                            </p:stCondLst>
                            <p:childTnLst>
                              <p:par>
                                <p:cTn id="254" presetID="50" presetClass="exit" presetSubtype="0" accel="100000" fill="hold" grpId="0" nodeType="afterEffect">
                                  <p:stCondLst>
                                    <p:cond delay="0"/>
                                  </p:stCondLst>
                                  <p:childTnLst>
                                    <p:anim calcmode="lin" valueType="num">
                                      <p:cBhvr>
                                        <p:cTn id="255" dur="1000"/>
                                        <p:tgtEl>
                                          <p:spTgt spid="21"/>
                                        </p:tgtEl>
                                        <p:attrNameLst>
                                          <p:attrName>ppt_w</p:attrName>
                                        </p:attrNameLst>
                                      </p:cBhvr>
                                      <p:tavLst>
                                        <p:tav tm="0">
                                          <p:val>
                                            <p:strVal val="ppt_w"/>
                                          </p:val>
                                        </p:tav>
                                        <p:tav tm="100000">
                                          <p:val>
                                            <p:strVal val="ppt_w+.3"/>
                                          </p:val>
                                        </p:tav>
                                      </p:tavLst>
                                    </p:anim>
                                    <p:anim calcmode="lin" valueType="num">
                                      <p:cBhvr>
                                        <p:cTn id="256" dur="1000"/>
                                        <p:tgtEl>
                                          <p:spTgt spid="21"/>
                                        </p:tgtEl>
                                        <p:attrNameLst>
                                          <p:attrName>ppt_h</p:attrName>
                                        </p:attrNameLst>
                                      </p:cBhvr>
                                      <p:tavLst>
                                        <p:tav tm="0">
                                          <p:val>
                                            <p:strVal val="ppt_h"/>
                                          </p:val>
                                        </p:tav>
                                        <p:tav tm="100000">
                                          <p:val>
                                            <p:strVal val="ppt_h"/>
                                          </p:val>
                                        </p:tav>
                                      </p:tavLst>
                                    </p:anim>
                                    <p:animEffect transition="out" filter="fade">
                                      <p:cBhvr>
                                        <p:cTn id="257" dur="1000"/>
                                        <p:tgtEl>
                                          <p:spTgt spid="21"/>
                                        </p:tgtEl>
                                      </p:cBhvr>
                                    </p:animEffect>
                                    <p:set>
                                      <p:cBhvr>
                                        <p:cTn id="258" dur="1" fill="hold">
                                          <p:stCondLst>
                                            <p:cond delay="999"/>
                                          </p:stCondLst>
                                        </p:cTn>
                                        <p:tgtEl>
                                          <p:spTgt spid="21"/>
                                        </p:tgtEl>
                                        <p:attrNameLst>
                                          <p:attrName>style.visibility</p:attrName>
                                        </p:attrNameLst>
                                      </p:cBhvr>
                                      <p:to>
                                        <p:strVal val="hidden"/>
                                      </p:to>
                                    </p:set>
                                  </p:childTnLst>
                                  <p:subTnLst>
                                    <p:audio>
                                      <p:cMediaNode vol="100000">
                                        <p:cTn display="0" masterRel="sameClick">
                                          <p:stCondLst>
                                            <p:cond evt="begin" delay="0">
                                              <p:tn val="254"/>
                                            </p:cond>
                                          </p:stCondLst>
                                          <p:endCondLst>
                                            <p:cond evt="onStopAudio" delay="0">
                                              <p:tgtEl>
                                                <p:sldTgt/>
                                              </p:tgtEl>
                                            </p:cond>
                                          </p:endCondLst>
                                        </p:cTn>
                                        <p:tgtEl>
                                          <p:sndTgt r:embed="rId5" name="click.wav"/>
                                        </p:tgtEl>
                                      </p:cMediaNode>
                                    </p:audio>
                                  </p:subTnLst>
                                </p:cTn>
                              </p:par>
                            </p:childTnLst>
                          </p:cTn>
                        </p:par>
                        <p:par>
                          <p:cTn id="259" fill="hold">
                            <p:stCondLst>
                              <p:cond delay="183000"/>
                            </p:stCondLst>
                            <p:childTnLst>
                              <p:par>
                                <p:cTn id="260" presetID="50" presetClass="exit" presetSubtype="0" accel="100000" fill="hold" grpId="0" nodeType="afterEffect">
                                  <p:stCondLst>
                                    <p:cond delay="0"/>
                                  </p:stCondLst>
                                  <p:childTnLst>
                                    <p:anim calcmode="lin" valueType="num">
                                      <p:cBhvr>
                                        <p:cTn id="261" dur="1000"/>
                                        <p:tgtEl>
                                          <p:spTgt spid="20"/>
                                        </p:tgtEl>
                                        <p:attrNameLst>
                                          <p:attrName>ppt_w</p:attrName>
                                        </p:attrNameLst>
                                      </p:cBhvr>
                                      <p:tavLst>
                                        <p:tav tm="0">
                                          <p:val>
                                            <p:strVal val="ppt_w"/>
                                          </p:val>
                                        </p:tav>
                                        <p:tav tm="100000">
                                          <p:val>
                                            <p:strVal val="ppt_w+.3"/>
                                          </p:val>
                                        </p:tav>
                                      </p:tavLst>
                                    </p:anim>
                                    <p:anim calcmode="lin" valueType="num">
                                      <p:cBhvr>
                                        <p:cTn id="262" dur="1000"/>
                                        <p:tgtEl>
                                          <p:spTgt spid="20"/>
                                        </p:tgtEl>
                                        <p:attrNameLst>
                                          <p:attrName>ppt_h</p:attrName>
                                        </p:attrNameLst>
                                      </p:cBhvr>
                                      <p:tavLst>
                                        <p:tav tm="0">
                                          <p:val>
                                            <p:strVal val="ppt_h"/>
                                          </p:val>
                                        </p:tav>
                                        <p:tav tm="100000">
                                          <p:val>
                                            <p:strVal val="ppt_h"/>
                                          </p:val>
                                        </p:tav>
                                      </p:tavLst>
                                    </p:anim>
                                    <p:animEffect transition="out" filter="fade">
                                      <p:cBhvr>
                                        <p:cTn id="263" dur="1000"/>
                                        <p:tgtEl>
                                          <p:spTgt spid="20"/>
                                        </p:tgtEl>
                                      </p:cBhvr>
                                    </p:animEffect>
                                    <p:set>
                                      <p:cBhvr>
                                        <p:cTn id="264"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260"/>
                                            </p:cond>
                                          </p:stCondLst>
                                          <p:endCondLst>
                                            <p:cond evt="onStopAudio" delay="0">
                                              <p:tgtEl>
                                                <p:sldTgt/>
                                              </p:tgtEl>
                                            </p:cond>
                                          </p:endCondLst>
                                        </p:cTn>
                                        <p:tgtEl>
                                          <p:sndTgt r:embed="rId5" name="click.wav"/>
                                        </p:tgtEl>
                                      </p:cMediaNode>
                                    </p:audio>
                                  </p:subTnLst>
                                </p:cTn>
                              </p:par>
                            </p:childTnLst>
                          </p:cTn>
                        </p:par>
                        <p:par>
                          <p:cTn id="265" fill="hold">
                            <p:stCondLst>
                              <p:cond delay="184000"/>
                            </p:stCondLst>
                            <p:childTnLst>
                              <p:par>
                                <p:cTn id="266" presetID="50" presetClass="exit" presetSubtype="0" accel="100000" fill="hold" grpId="0" nodeType="afterEffect">
                                  <p:stCondLst>
                                    <p:cond delay="0"/>
                                  </p:stCondLst>
                                  <p:childTnLst>
                                    <p:anim calcmode="lin" valueType="num">
                                      <p:cBhvr>
                                        <p:cTn id="267" dur="1000"/>
                                        <p:tgtEl>
                                          <p:spTgt spid="19"/>
                                        </p:tgtEl>
                                        <p:attrNameLst>
                                          <p:attrName>ppt_w</p:attrName>
                                        </p:attrNameLst>
                                      </p:cBhvr>
                                      <p:tavLst>
                                        <p:tav tm="0">
                                          <p:val>
                                            <p:strVal val="ppt_w"/>
                                          </p:val>
                                        </p:tav>
                                        <p:tav tm="100000">
                                          <p:val>
                                            <p:strVal val="ppt_w+.3"/>
                                          </p:val>
                                        </p:tav>
                                      </p:tavLst>
                                    </p:anim>
                                    <p:anim calcmode="lin" valueType="num">
                                      <p:cBhvr>
                                        <p:cTn id="268" dur="1000"/>
                                        <p:tgtEl>
                                          <p:spTgt spid="19"/>
                                        </p:tgtEl>
                                        <p:attrNameLst>
                                          <p:attrName>ppt_h</p:attrName>
                                        </p:attrNameLst>
                                      </p:cBhvr>
                                      <p:tavLst>
                                        <p:tav tm="0">
                                          <p:val>
                                            <p:strVal val="ppt_h"/>
                                          </p:val>
                                        </p:tav>
                                        <p:tav tm="100000">
                                          <p:val>
                                            <p:strVal val="ppt_h"/>
                                          </p:val>
                                        </p:tav>
                                      </p:tavLst>
                                    </p:anim>
                                    <p:animEffect transition="out" filter="fade">
                                      <p:cBhvr>
                                        <p:cTn id="269" dur="1000"/>
                                        <p:tgtEl>
                                          <p:spTgt spid="19"/>
                                        </p:tgtEl>
                                      </p:cBhvr>
                                    </p:animEffect>
                                    <p:set>
                                      <p:cBhvr>
                                        <p:cTn id="270"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266"/>
                                            </p:cond>
                                          </p:stCondLst>
                                          <p:endCondLst>
                                            <p:cond evt="onStopAudio" delay="0">
                                              <p:tgtEl>
                                                <p:sldTgt/>
                                              </p:tgtEl>
                                            </p:cond>
                                          </p:endCondLst>
                                        </p:cTn>
                                        <p:tgtEl>
                                          <p:sndTgt r:embed="rId5" name="click.wav"/>
                                        </p:tgtEl>
                                      </p:cMediaNode>
                                    </p:audio>
                                  </p:subTnLst>
                                </p:cTn>
                              </p:par>
                            </p:childTnLst>
                          </p:cTn>
                        </p:par>
                        <p:par>
                          <p:cTn id="271" fill="hold">
                            <p:stCondLst>
                              <p:cond delay="185000"/>
                            </p:stCondLst>
                            <p:childTnLst>
                              <p:par>
                                <p:cTn id="272" presetID="50" presetClass="exit" presetSubtype="0" accel="100000" fill="hold" grpId="0" nodeType="afterEffect">
                                  <p:stCondLst>
                                    <p:cond delay="0"/>
                                  </p:stCondLst>
                                  <p:childTnLst>
                                    <p:anim calcmode="lin" valueType="num">
                                      <p:cBhvr>
                                        <p:cTn id="273" dur="1000"/>
                                        <p:tgtEl>
                                          <p:spTgt spid="18"/>
                                        </p:tgtEl>
                                        <p:attrNameLst>
                                          <p:attrName>ppt_w</p:attrName>
                                        </p:attrNameLst>
                                      </p:cBhvr>
                                      <p:tavLst>
                                        <p:tav tm="0">
                                          <p:val>
                                            <p:strVal val="ppt_w"/>
                                          </p:val>
                                        </p:tav>
                                        <p:tav tm="100000">
                                          <p:val>
                                            <p:strVal val="ppt_w+.3"/>
                                          </p:val>
                                        </p:tav>
                                      </p:tavLst>
                                    </p:anim>
                                    <p:anim calcmode="lin" valueType="num">
                                      <p:cBhvr>
                                        <p:cTn id="274" dur="1000"/>
                                        <p:tgtEl>
                                          <p:spTgt spid="18"/>
                                        </p:tgtEl>
                                        <p:attrNameLst>
                                          <p:attrName>ppt_h</p:attrName>
                                        </p:attrNameLst>
                                      </p:cBhvr>
                                      <p:tavLst>
                                        <p:tav tm="0">
                                          <p:val>
                                            <p:strVal val="ppt_h"/>
                                          </p:val>
                                        </p:tav>
                                        <p:tav tm="100000">
                                          <p:val>
                                            <p:strVal val="ppt_h"/>
                                          </p:val>
                                        </p:tav>
                                      </p:tavLst>
                                    </p:anim>
                                    <p:animEffect transition="out" filter="fade">
                                      <p:cBhvr>
                                        <p:cTn id="275" dur="1000"/>
                                        <p:tgtEl>
                                          <p:spTgt spid="18"/>
                                        </p:tgtEl>
                                      </p:cBhvr>
                                    </p:animEffect>
                                    <p:set>
                                      <p:cBhvr>
                                        <p:cTn id="276"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272"/>
                                            </p:cond>
                                          </p:stCondLst>
                                          <p:endCondLst>
                                            <p:cond evt="onStopAudio" delay="0">
                                              <p:tgtEl>
                                                <p:sldTgt/>
                                              </p:tgtEl>
                                            </p:cond>
                                          </p:endCondLst>
                                        </p:cTn>
                                        <p:tgtEl>
                                          <p:sndTgt r:embed="rId5" name="click.wav"/>
                                        </p:tgtEl>
                                      </p:cMediaNode>
                                    </p:audio>
                                  </p:subTnLst>
                                </p:cTn>
                              </p:par>
                            </p:childTnLst>
                          </p:cTn>
                        </p:par>
                        <p:par>
                          <p:cTn id="277" fill="hold">
                            <p:stCondLst>
                              <p:cond delay="186000"/>
                            </p:stCondLst>
                            <p:childTnLst>
                              <p:par>
                                <p:cTn id="278" presetID="50" presetClass="exit" presetSubtype="0" accel="100000" fill="hold" grpId="0" nodeType="afterEffect">
                                  <p:stCondLst>
                                    <p:cond delay="0"/>
                                  </p:stCondLst>
                                  <p:childTnLst>
                                    <p:anim calcmode="lin" valueType="num">
                                      <p:cBhvr>
                                        <p:cTn id="279" dur="1000"/>
                                        <p:tgtEl>
                                          <p:spTgt spid="17"/>
                                        </p:tgtEl>
                                        <p:attrNameLst>
                                          <p:attrName>ppt_w</p:attrName>
                                        </p:attrNameLst>
                                      </p:cBhvr>
                                      <p:tavLst>
                                        <p:tav tm="0">
                                          <p:val>
                                            <p:strVal val="ppt_w"/>
                                          </p:val>
                                        </p:tav>
                                        <p:tav tm="100000">
                                          <p:val>
                                            <p:strVal val="ppt_w+.3"/>
                                          </p:val>
                                        </p:tav>
                                      </p:tavLst>
                                    </p:anim>
                                    <p:anim calcmode="lin" valueType="num">
                                      <p:cBhvr>
                                        <p:cTn id="280" dur="1000"/>
                                        <p:tgtEl>
                                          <p:spTgt spid="17"/>
                                        </p:tgtEl>
                                        <p:attrNameLst>
                                          <p:attrName>ppt_h</p:attrName>
                                        </p:attrNameLst>
                                      </p:cBhvr>
                                      <p:tavLst>
                                        <p:tav tm="0">
                                          <p:val>
                                            <p:strVal val="ppt_h"/>
                                          </p:val>
                                        </p:tav>
                                        <p:tav tm="100000">
                                          <p:val>
                                            <p:strVal val="ppt_h"/>
                                          </p:val>
                                        </p:tav>
                                      </p:tavLst>
                                    </p:anim>
                                    <p:animEffect transition="out" filter="fade">
                                      <p:cBhvr>
                                        <p:cTn id="281" dur="1000"/>
                                        <p:tgtEl>
                                          <p:spTgt spid="17"/>
                                        </p:tgtEl>
                                      </p:cBhvr>
                                    </p:animEffect>
                                    <p:set>
                                      <p:cBhvr>
                                        <p:cTn id="282" dur="1" fill="hold">
                                          <p:stCondLst>
                                            <p:cond delay="999"/>
                                          </p:stCondLst>
                                        </p:cTn>
                                        <p:tgtEl>
                                          <p:spTgt spid="17"/>
                                        </p:tgtEl>
                                        <p:attrNameLst>
                                          <p:attrName>style.visibility</p:attrName>
                                        </p:attrNameLst>
                                      </p:cBhvr>
                                      <p:to>
                                        <p:strVal val="hidden"/>
                                      </p:to>
                                    </p:set>
                                  </p:childTnLst>
                                  <p:subTnLst>
                                    <p:audio>
                                      <p:cMediaNode vol="100000">
                                        <p:cTn display="0" masterRel="sameClick">
                                          <p:stCondLst>
                                            <p:cond evt="begin" delay="0">
                                              <p:tn val="278"/>
                                            </p:cond>
                                          </p:stCondLst>
                                          <p:endCondLst>
                                            <p:cond evt="onStopAudio" delay="0">
                                              <p:tgtEl>
                                                <p:sldTgt/>
                                              </p:tgtEl>
                                            </p:cond>
                                          </p:endCondLst>
                                        </p:cTn>
                                        <p:tgtEl>
                                          <p:sndTgt r:embed="rId5" name="click.wav"/>
                                        </p:tgtEl>
                                      </p:cMediaNode>
                                    </p:audio>
                                  </p:subTnLst>
                                </p:cTn>
                              </p:par>
                            </p:childTnLst>
                          </p:cTn>
                        </p:par>
                        <p:par>
                          <p:cTn id="283" fill="hold">
                            <p:stCondLst>
                              <p:cond delay="187000"/>
                            </p:stCondLst>
                            <p:childTnLst>
                              <p:par>
                                <p:cTn id="284" presetID="50" presetClass="exit" presetSubtype="0" accel="100000" fill="hold" grpId="0" nodeType="afterEffect">
                                  <p:stCondLst>
                                    <p:cond delay="0"/>
                                  </p:stCondLst>
                                  <p:childTnLst>
                                    <p:anim calcmode="lin" valueType="num">
                                      <p:cBhvr>
                                        <p:cTn id="285" dur="1000"/>
                                        <p:tgtEl>
                                          <p:spTgt spid="16"/>
                                        </p:tgtEl>
                                        <p:attrNameLst>
                                          <p:attrName>ppt_w</p:attrName>
                                        </p:attrNameLst>
                                      </p:cBhvr>
                                      <p:tavLst>
                                        <p:tav tm="0">
                                          <p:val>
                                            <p:strVal val="ppt_w"/>
                                          </p:val>
                                        </p:tav>
                                        <p:tav tm="100000">
                                          <p:val>
                                            <p:strVal val="ppt_w+.3"/>
                                          </p:val>
                                        </p:tav>
                                      </p:tavLst>
                                    </p:anim>
                                    <p:anim calcmode="lin" valueType="num">
                                      <p:cBhvr>
                                        <p:cTn id="286" dur="1000"/>
                                        <p:tgtEl>
                                          <p:spTgt spid="16"/>
                                        </p:tgtEl>
                                        <p:attrNameLst>
                                          <p:attrName>ppt_h</p:attrName>
                                        </p:attrNameLst>
                                      </p:cBhvr>
                                      <p:tavLst>
                                        <p:tav tm="0">
                                          <p:val>
                                            <p:strVal val="ppt_h"/>
                                          </p:val>
                                        </p:tav>
                                        <p:tav tm="100000">
                                          <p:val>
                                            <p:strVal val="ppt_h"/>
                                          </p:val>
                                        </p:tav>
                                      </p:tavLst>
                                    </p:anim>
                                    <p:animEffect transition="out" filter="fade">
                                      <p:cBhvr>
                                        <p:cTn id="287" dur="1000"/>
                                        <p:tgtEl>
                                          <p:spTgt spid="16"/>
                                        </p:tgtEl>
                                      </p:cBhvr>
                                    </p:animEffect>
                                    <p:set>
                                      <p:cBhvr>
                                        <p:cTn id="288" dur="1" fill="hold">
                                          <p:stCondLst>
                                            <p:cond delay="999"/>
                                          </p:stCondLst>
                                        </p:cTn>
                                        <p:tgtEl>
                                          <p:spTgt spid="16"/>
                                        </p:tgtEl>
                                        <p:attrNameLst>
                                          <p:attrName>style.visibility</p:attrName>
                                        </p:attrNameLst>
                                      </p:cBhvr>
                                      <p:to>
                                        <p:strVal val="hidden"/>
                                      </p:to>
                                    </p:set>
                                  </p:childTnLst>
                                  <p:subTnLst>
                                    <p:audio>
                                      <p:cMediaNode vol="100000">
                                        <p:cTn display="0" masterRel="sameClick">
                                          <p:stCondLst>
                                            <p:cond evt="begin" delay="0">
                                              <p:tn val="284"/>
                                            </p:cond>
                                          </p:stCondLst>
                                          <p:endCondLst>
                                            <p:cond evt="onStopAudio" delay="0">
                                              <p:tgtEl>
                                                <p:sldTgt/>
                                              </p:tgtEl>
                                            </p:cond>
                                          </p:endCondLst>
                                        </p:cTn>
                                        <p:tgtEl>
                                          <p:sndTgt r:embed="rId5" name="click.wav"/>
                                        </p:tgtEl>
                                      </p:cMediaNode>
                                    </p:audio>
                                  </p:subTnLst>
                                </p:cTn>
                              </p:par>
                            </p:childTnLst>
                          </p:cTn>
                        </p:par>
                        <p:par>
                          <p:cTn id="289" fill="hold">
                            <p:stCondLst>
                              <p:cond delay="188000"/>
                            </p:stCondLst>
                            <p:childTnLst>
                              <p:par>
                                <p:cTn id="290" presetID="50" presetClass="exit" presetSubtype="0" accel="100000" fill="hold" grpId="0" nodeType="afterEffect">
                                  <p:stCondLst>
                                    <p:cond delay="0"/>
                                  </p:stCondLst>
                                  <p:childTnLst>
                                    <p:anim calcmode="lin" valueType="num">
                                      <p:cBhvr>
                                        <p:cTn id="291" dur="1000"/>
                                        <p:tgtEl>
                                          <p:spTgt spid="15"/>
                                        </p:tgtEl>
                                        <p:attrNameLst>
                                          <p:attrName>ppt_w</p:attrName>
                                        </p:attrNameLst>
                                      </p:cBhvr>
                                      <p:tavLst>
                                        <p:tav tm="0">
                                          <p:val>
                                            <p:strVal val="ppt_w"/>
                                          </p:val>
                                        </p:tav>
                                        <p:tav tm="100000">
                                          <p:val>
                                            <p:strVal val="ppt_w+.3"/>
                                          </p:val>
                                        </p:tav>
                                      </p:tavLst>
                                    </p:anim>
                                    <p:anim calcmode="lin" valueType="num">
                                      <p:cBhvr>
                                        <p:cTn id="292" dur="1000"/>
                                        <p:tgtEl>
                                          <p:spTgt spid="15"/>
                                        </p:tgtEl>
                                        <p:attrNameLst>
                                          <p:attrName>ppt_h</p:attrName>
                                        </p:attrNameLst>
                                      </p:cBhvr>
                                      <p:tavLst>
                                        <p:tav tm="0">
                                          <p:val>
                                            <p:strVal val="ppt_h"/>
                                          </p:val>
                                        </p:tav>
                                        <p:tav tm="100000">
                                          <p:val>
                                            <p:strVal val="ppt_h"/>
                                          </p:val>
                                        </p:tav>
                                      </p:tavLst>
                                    </p:anim>
                                    <p:animEffect transition="out" filter="fade">
                                      <p:cBhvr>
                                        <p:cTn id="293" dur="1000"/>
                                        <p:tgtEl>
                                          <p:spTgt spid="15"/>
                                        </p:tgtEl>
                                      </p:cBhvr>
                                    </p:animEffect>
                                    <p:set>
                                      <p:cBhvr>
                                        <p:cTn id="294" dur="1" fill="hold">
                                          <p:stCondLst>
                                            <p:cond delay="999"/>
                                          </p:stCondLst>
                                        </p:cTn>
                                        <p:tgtEl>
                                          <p:spTgt spid="15"/>
                                        </p:tgtEl>
                                        <p:attrNameLst>
                                          <p:attrName>style.visibility</p:attrName>
                                        </p:attrNameLst>
                                      </p:cBhvr>
                                      <p:to>
                                        <p:strVal val="hidden"/>
                                      </p:to>
                                    </p:set>
                                  </p:childTnLst>
                                  <p:subTnLst>
                                    <p:audio>
                                      <p:cMediaNode vol="100000">
                                        <p:cTn display="0" masterRel="sameClick">
                                          <p:stCondLst>
                                            <p:cond evt="begin" delay="0">
                                              <p:tn val="290"/>
                                            </p:cond>
                                          </p:stCondLst>
                                          <p:endCondLst>
                                            <p:cond evt="onStopAudio" delay="0">
                                              <p:tgtEl>
                                                <p:sldTgt/>
                                              </p:tgtEl>
                                            </p:cond>
                                          </p:endCondLst>
                                        </p:cTn>
                                        <p:tgtEl>
                                          <p:sndTgt r:embed="rId5" name="click.wav"/>
                                        </p:tgtEl>
                                      </p:cMediaNode>
                                    </p:audio>
                                  </p:subTnLst>
                                </p:cTn>
                              </p:par>
                            </p:childTnLst>
                          </p:cTn>
                        </p:par>
                        <p:par>
                          <p:cTn id="295" fill="hold">
                            <p:stCondLst>
                              <p:cond delay="189000"/>
                            </p:stCondLst>
                            <p:childTnLst>
                              <p:par>
                                <p:cTn id="296" presetID="50" presetClass="exit" presetSubtype="0" accel="100000" fill="hold" grpId="0" nodeType="afterEffect">
                                  <p:stCondLst>
                                    <p:cond delay="0"/>
                                  </p:stCondLst>
                                  <p:childTnLst>
                                    <p:anim calcmode="lin" valueType="num">
                                      <p:cBhvr>
                                        <p:cTn id="297" dur="1000"/>
                                        <p:tgtEl>
                                          <p:spTgt spid="14"/>
                                        </p:tgtEl>
                                        <p:attrNameLst>
                                          <p:attrName>ppt_w</p:attrName>
                                        </p:attrNameLst>
                                      </p:cBhvr>
                                      <p:tavLst>
                                        <p:tav tm="0">
                                          <p:val>
                                            <p:strVal val="ppt_w"/>
                                          </p:val>
                                        </p:tav>
                                        <p:tav tm="100000">
                                          <p:val>
                                            <p:strVal val="ppt_w+.3"/>
                                          </p:val>
                                        </p:tav>
                                      </p:tavLst>
                                    </p:anim>
                                    <p:anim calcmode="lin" valueType="num">
                                      <p:cBhvr>
                                        <p:cTn id="298" dur="1000"/>
                                        <p:tgtEl>
                                          <p:spTgt spid="14"/>
                                        </p:tgtEl>
                                        <p:attrNameLst>
                                          <p:attrName>ppt_h</p:attrName>
                                        </p:attrNameLst>
                                      </p:cBhvr>
                                      <p:tavLst>
                                        <p:tav tm="0">
                                          <p:val>
                                            <p:strVal val="ppt_h"/>
                                          </p:val>
                                        </p:tav>
                                        <p:tav tm="100000">
                                          <p:val>
                                            <p:strVal val="ppt_h"/>
                                          </p:val>
                                        </p:tav>
                                      </p:tavLst>
                                    </p:anim>
                                    <p:animEffect transition="out" filter="fade">
                                      <p:cBhvr>
                                        <p:cTn id="299" dur="1000"/>
                                        <p:tgtEl>
                                          <p:spTgt spid="14"/>
                                        </p:tgtEl>
                                      </p:cBhvr>
                                    </p:animEffect>
                                    <p:set>
                                      <p:cBhvr>
                                        <p:cTn id="300" dur="1" fill="hold">
                                          <p:stCondLst>
                                            <p:cond delay="999"/>
                                          </p:stCondLst>
                                        </p:cTn>
                                        <p:tgtEl>
                                          <p:spTgt spid="14"/>
                                        </p:tgtEl>
                                        <p:attrNameLst>
                                          <p:attrName>style.visibility</p:attrName>
                                        </p:attrNameLst>
                                      </p:cBhvr>
                                      <p:to>
                                        <p:strVal val="hidden"/>
                                      </p:to>
                                    </p:set>
                                  </p:childTnLst>
                                  <p:subTnLst>
                                    <p:audio>
                                      <p:cMediaNode vol="100000">
                                        <p:cTn display="0" masterRel="sameClick">
                                          <p:stCondLst>
                                            <p:cond evt="begin" delay="0">
                                              <p:tn val="296"/>
                                            </p:cond>
                                          </p:stCondLst>
                                          <p:endCondLst>
                                            <p:cond evt="onStopAudio" delay="0">
                                              <p:tgtEl>
                                                <p:sldTgt/>
                                              </p:tgtEl>
                                            </p:cond>
                                          </p:endCondLst>
                                        </p:cTn>
                                        <p:tgtEl>
                                          <p:sndTgt r:embed="rId5" name="click.wav"/>
                                        </p:tgtEl>
                                      </p:cMediaNode>
                                    </p:audio>
                                  </p:subTnLst>
                                </p:cTn>
                              </p:par>
                            </p:childTnLst>
                          </p:cTn>
                        </p:par>
                        <p:par>
                          <p:cTn id="301" fill="hold">
                            <p:stCondLst>
                              <p:cond delay="190000"/>
                            </p:stCondLst>
                            <p:childTnLst>
                              <p:par>
                                <p:cTn id="302" presetID="50" presetClass="exit" presetSubtype="0" accel="100000" fill="hold" grpId="0" nodeType="afterEffect">
                                  <p:stCondLst>
                                    <p:cond delay="0"/>
                                  </p:stCondLst>
                                  <p:childTnLst>
                                    <p:anim calcmode="lin" valueType="num">
                                      <p:cBhvr>
                                        <p:cTn id="303" dur="1000"/>
                                        <p:tgtEl>
                                          <p:spTgt spid="13"/>
                                        </p:tgtEl>
                                        <p:attrNameLst>
                                          <p:attrName>ppt_w</p:attrName>
                                        </p:attrNameLst>
                                      </p:cBhvr>
                                      <p:tavLst>
                                        <p:tav tm="0">
                                          <p:val>
                                            <p:strVal val="ppt_w"/>
                                          </p:val>
                                        </p:tav>
                                        <p:tav tm="100000">
                                          <p:val>
                                            <p:strVal val="ppt_w+.3"/>
                                          </p:val>
                                        </p:tav>
                                      </p:tavLst>
                                    </p:anim>
                                    <p:anim calcmode="lin" valueType="num">
                                      <p:cBhvr>
                                        <p:cTn id="304" dur="1000"/>
                                        <p:tgtEl>
                                          <p:spTgt spid="13"/>
                                        </p:tgtEl>
                                        <p:attrNameLst>
                                          <p:attrName>ppt_h</p:attrName>
                                        </p:attrNameLst>
                                      </p:cBhvr>
                                      <p:tavLst>
                                        <p:tav tm="0">
                                          <p:val>
                                            <p:strVal val="ppt_h"/>
                                          </p:val>
                                        </p:tav>
                                        <p:tav tm="100000">
                                          <p:val>
                                            <p:strVal val="ppt_h"/>
                                          </p:val>
                                        </p:tav>
                                      </p:tavLst>
                                    </p:anim>
                                    <p:animEffect transition="out" filter="fade">
                                      <p:cBhvr>
                                        <p:cTn id="305" dur="1000"/>
                                        <p:tgtEl>
                                          <p:spTgt spid="13"/>
                                        </p:tgtEl>
                                      </p:cBhvr>
                                    </p:animEffect>
                                    <p:set>
                                      <p:cBhvr>
                                        <p:cTn id="306" dur="1" fill="hold">
                                          <p:stCondLst>
                                            <p:cond delay="999"/>
                                          </p:stCondLst>
                                        </p:cTn>
                                        <p:tgtEl>
                                          <p:spTgt spid="13"/>
                                        </p:tgtEl>
                                        <p:attrNameLst>
                                          <p:attrName>style.visibility</p:attrName>
                                        </p:attrNameLst>
                                      </p:cBhvr>
                                      <p:to>
                                        <p:strVal val="hidden"/>
                                      </p:to>
                                    </p:set>
                                  </p:childTnLst>
                                  <p:subTnLst>
                                    <p:audio>
                                      <p:cMediaNode vol="100000">
                                        <p:cTn display="0" masterRel="sameClick">
                                          <p:stCondLst>
                                            <p:cond evt="begin" delay="0">
                                              <p:tn val="302"/>
                                            </p:cond>
                                          </p:stCondLst>
                                          <p:endCondLst>
                                            <p:cond evt="onStopAudio" delay="0">
                                              <p:tgtEl>
                                                <p:sldTgt/>
                                              </p:tgtEl>
                                            </p:cond>
                                          </p:endCondLst>
                                        </p:cTn>
                                        <p:tgtEl>
                                          <p:sndTgt r:embed="rId5" name="click.wav"/>
                                        </p:tgtEl>
                                      </p:cMediaNode>
                                    </p:audio>
                                  </p:subTnLst>
                                </p:cTn>
                              </p:par>
                            </p:childTnLst>
                          </p:cTn>
                        </p:par>
                        <p:par>
                          <p:cTn id="307" fill="hold">
                            <p:stCondLst>
                              <p:cond delay="191000"/>
                            </p:stCondLst>
                            <p:childTnLst>
                              <p:par>
                                <p:cTn id="308" presetID="50" presetClass="exit" presetSubtype="0" accel="100000" fill="hold" grpId="0" nodeType="afterEffect">
                                  <p:stCondLst>
                                    <p:cond delay="0"/>
                                  </p:stCondLst>
                                  <p:childTnLst>
                                    <p:anim calcmode="lin" valueType="num">
                                      <p:cBhvr>
                                        <p:cTn id="309" dur="1000"/>
                                        <p:tgtEl>
                                          <p:spTgt spid="12"/>
                                        </p:tgtEl>
                                        <p:attrNameLst>
                                          <p:attrName>ppt_w</p:attrName>
                                        </p:attrNameLst>
                                      </p:cBhvr>
                                      <p:tavLst>
                                        <p:tav tm="0">
                                          <p:val>
                                            <p:strVal val="ppt_w"/>
                                          </p:val>
                                        </p:tav>
                                        <p:tav tm="100000">
                                          <p:val>
                                            <p:strVal val="ppt_w+.3"/>
                                          </p:val>
                                        </p:tav>
                                      </p:tavLst>
                                    </p:anim>
                                    <p:anim calcmode="lin" valueType="num">
                                      <p:cBhvr>
                                        <p:cTn id="310" dur="1000"/>
                                        <p:tgtEl>
                                          <p:spTgt spid="12"/>
                                        </p:tgtEl>
                                        <p:attrNameLst>
                                          <p:attrName>ppt_h</p:attrName>
                                        </p:attrNameLst>
                                      </p:cBhvr>
                                      <p:tavLst>
                                        <p:tav tm="0">
                                          <p:val>
                                            <p:strVal val="ppt_h"/>
                                          </p:val>
                                        </p:tav>
                                        <p:tav tm="100000">
                                          <p:val>
                                            <p:strVal val="ppt_h"/>
                                          </p:val>
                                        </p:tav>
                                      </p:tavLst>
                                    </p:anim>
                                    <p:animEffect transition="out" filter="fade">
                                      <p:cBhvr>
                                        <p:cTn id="311" dur="1000"/>
                                        <p:tgtEl>
                                          <p:spTgt spid="12"/>
                                        </p:tgtEl>
                                      </p:cBhvr>
                                    </p:animEffect>
                                    <p:set>
                                      <p:cBhvr>
                                        <p:cTn id="312" dur="1" fill="hold">
                                          <p:stCondLst>
                                            <p:cond delay="999"/>
                                          </p:stCondLst>
                                        </p:cTn>
                                        <p:tgtEl>
                                          <p:spTgt spid="12"/>
                                        </p:tgtEl>
                                        <p:attrNameLst>
                                          <p:attrName>style.visibility</p:attrName>
                                        </p:attrNameLst>
                                      </p:cBhvr>
                                      <p:to>
                                        <p:strVal val="hidden"/>
                                      </p:to>
                                    </p:set>
                                  </p:childTnLst>
                                  <p:subTnLst>
                                    <p:audio>
                                      <p:cMediaNode vol="100000">
                                        <p:cTn display="0" masterRel="sameClick">
                                          <p:stCondLst>
                                            <p:cond evt="begin" delay="0">
                                              <p:tn val="308"/>
                                            </p:cond>
                                          </p:stCondLst>
                                          <p:endCondLst>
                                            <p:cond evt="onStopAudio" delay="0">
                                              <p:tgtEl>
                                                <p:sldTgt/>
                                              </p:tgtEl>
                                            </p:cond>
                                          </p:endCondLst>
                                        </p:cTn>
                                        <p:tgtEl>
                                          <p:sndTgt r:embed="rId5" name="click.wav"/>
                                        </p:tgtEl>
                                      </p:cMediaNode>
                                    </p:audio>
                                  </p:subTnLst>
                                </p:cTn>
                              </p:par>
                            </p:childTnLst>
                          </p:cTn>
                        </p:par>
                        <p:par>
                          <p:cTn id="313" fill="hold">
                            <p:stCondLst>
                              <p:cond delay="192000"/>
                            </p:stCondLst>
                            <p:childTnLst>
                              <p:par>
                                <p:cTn id="314" presetID="50" presetClass="entr" presetSubtype="0" repeatCount="2000" decel="100000" fill="hold" nodeType="afterEffect">
                                  <p:stCondLst>
                                    <p:cond delay="0"/>
                                  </p:stCondLst>
                                  <p:childTnLst>
                                    <p:set>
                                      <p:cBhvr>
                                        <p:cTn id="315" dur="1" fill="hold">
                                          <p:stCondLst>
                                            <p:cond delay="0"/>
                                          </p:stCondLst>
                                        </p:cTn>
                                        <p:tgtEl>
                                          <p:spTgt spid="34"/>
                                        </p:tgtEl>
                                        <p:attrNameLst>
                                          <p:attrName>style.visibility</p:attrName>
                                        </p:attrNameLst>
                                      </p:cBhvr>
                                      <p:to>
                                        <p:strVal val="visible"/>
                                      </p:to>
                                    </p:set>
                                    <p:anim calcmode="lin" valueType="num">
                                      <p:cBhvr>
                                        <p:cTn id="316" dur="500" fill="hold"/>
                                        <p:tgtEl>
                                          <p:spTgt spid="34"/>
                                        </p:tgtEl>
                                        <p:attrNameLst>
                                          <p:attrName>ppt_w</p:attrName>
                                        </p:attrNameLst>
                                      </p:cBhvr>
                                      <p:tavLst>
                                        <p:tav tm="0">
                                          <p:val>
                                            <p:strVal val="#ppt_w+.3"/>
                                          </p:val>
                                        </p:tav>
                                        <p:tav tm="100000">
                                          <p:val>
                                            <p:strVal val="#ppt_w"/>
                                          </p:val>
                                        </p:tav>
                                      </p:tavLst>
                                    </p:anim>
                                    <p:anim calcmode="lin" valueType="num">
                                      <p:cBhvr>
                                        <p:cTn id="317" dur="500" fill="hold"/>
                                        <p:tgtEl>
                                          <p:spTgt spid="34"/>
                                        </p:tgtEl>
                                        <p:attrNameLst>
                                          <p:attrName>ppt_h</p:attrName>
                                        </p:attrNameLst>
                                      </p:cBhvr>
                                      <p:tavLst>
                                        <p:tav tm="0">
                                          <p:val>
                                            <p:strVal val="#ppt_h"/>
                                          </p:val>
                                        </p:tav>
                                        <p:tav tm="100000">
                                          <p:val>
                                            <p:strVal val="#ppt_h"/>
                                          </p:val>
                                        </p:tav>
                                      </p:tavLst>
                                    </p:anim>
                                    <p:animEffect transition="in" filter="fade">
                                      <p:cBhvr>
                                        <p:cTn id="318" dur="500"/>
                                        <p:tgtEl>
                                          <p:spTgt spid="34"/>
                                        </p:tgtEl>
                                      </p:cBhvr>
                                    </p:animEffect>
                                  </p:childTnLst>
                                  <p:subTnLst>
                                    <p:audio>
                                      <p:cMediaNode vol="100000">
                                        <p:cTn display="0" masterRel="sameClick">
                                          <p:stCondLst>
                                            <p:cond evt="begin" delay="0">
                                              <p:tn val="314"/>
                                            </p:cond>
                                          </p:stCondLst>
                                          <p:endCondLst>
                                            <p:cond evt="onStopAudio" delay="0">
                                              <p:tgtEl>
                                                <p:sldTgt/>
                                              </p:tgtEl>
                                            </p:cond>
                                          </p:endCondLst>
                                        </p:cTn>
                                        <p:tgtEl>
                                          <p:sndTgt r:embed="rId6" name="DOORBELL.WAV"/>
                                        </p:tgtEl>
                                      </p:cMediaNode>
                                    </p:audio>
                                  </p:subTnLst>
                                </p:cTn>
                              </p:par>
                            </p:childTnLst>
                          </p:cTn>
                        </p:par>
                        <p:par>
                          <p:cTn id="319" fill="hold">
                            <p:stCondLst>
                              <p:cond delay="193000"/>
                            </p:stCondLst>
                            <p:childTnLst>
                              <p:par>
                                <p:cTn id="320" presetID="50" presetClass="entr" presetSubtype="0" repeatCount="2000" decel="100000" fill="hold" nodeType="afterEffect">
                                  <p:stCondLst>
                                    <p:cond delay="0"/>
                                  </p:stCondLst>
                                  <p:childTnLst>
                                    <p:set>
                                      <p:cBhvr>
                                        <p:cTn id="321" dur="1" fill="hold">
                                          <p:stCondLst>
                                            <p:cond delay="0"/>
                                          </p:stCondLst>
                                        </p:cTn>
                                        <p:tgtEl>
                                          <p:spTgt spid="35"/>
                                        </p:tgtEl>
                                        <p:attrNameLst>
                                          <p:attrName>style.visibility</p:attrName>
                                        </p:attrNameLst>
                                      </p:cBhvr>
                                      <p:to>
                                        <p:strVal val="visible"/>
                                      </p:to>
                                    </p:set>
                                    <p:anim calcmode="lin" valueType="num">
                                      <p:cBhvr>
                                        <p:cTn id="322" dur="500" fill="hold"/>
                                        <p:tgtEl>
                                          <p:spTgt spid="35"/>
                                        </p:tgtEl>
                                        <p:attrNameLst>
                                          <p:attrName>ppt_w</p:attrName>
                                        </p:attrNameLst>
                                      </p:cBhvr>
                                      <p:tavLst>
                                        <p:tav tm="0">
                                          <p:val>
                                            <p:strVal val="#ppt_w+.3"/>
                                          </p:val>
                                        </p:tav>
                                        <p:tav tm="100000">
                                          <p:val>
                                            <p:strVal val="#ppt_w"/>
                                          </p:val>
                                        </p:tav>
                                      </p:tavLst>
                                    </p:anim>
                                    <p:anim calcmode="lin" valueType="num">
                                      <p:cBhvr>
                                        <p:cTn id="323" dur="500" fill="hold"/>
                                        <p:tgtEl>
                                          <p:spTgt spid="35"/>
                                        </p:tgtEl>
                                        <p:attrNameLst>
                                          <p:attrName>ppt_h</p:attrName>
                                        </p:attrNameLst>
                                      </p:cBhvr>
                                      <p:tavLst>
                                        <p:tav tm="0">
                                          <p:val>
                                            <p:strVal val="#ppt_h"/>
                                          </p:val>
                                        </p:tav>
                                        <p:tav tm="100000">
                                          <p:val>
                                            <p:strVal val="#ppt_h"/>
                                          </p:val>
                                        </p:tav>
                                      </p:tavLst>
                                    </p:anim>
                                    <p:animEffect transition="in" filter="fade">
                                      <p:cBhvr>
                                        <p:cTn id="324" dur="500"/>
                                        <p:tgtEl>
                                          <p:spTgt spid="35"/>
                                        </p:tgtEl>
                                      </p:cBhvr>
                                    </p:animEffect>
                                  </p:childTnLst>
                                  <p:subTnLst>
                                    <p:audio>
                                      <p:cMediaNode vol="100000">
                                        <p:cTn display="0" masterRel="sameClick">
                                          <p:stCondLst>
                                            <p:cond evt="begin" delay="0">
                                              <p:tn val="320"/>
                                            </p:cond>
                                          </p:stCondLst>
                                          <p:endCondLst>
                                            <p:cond evt="onStopAudio" delay="0">
                                              <p:tgtEl>
                                                <p:sldTgt/>
                                              </p:tgtEl>
                                            </p:cond>
                                          </p:endCondLst>
                                        </p:cTn>
                                        <p:tgtEl>
                                          <p:sndTgt r:embed="rId6"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2" name="Rectangle 1"/>
          <p:cNvSpPr/>
          <p:nvPr/>
        </p:nvSpPr>
        <p:spPr>
          <a:xfrm>
            <a:off x="2427587" y="308755"/>
            <a:ext cx="4523995" cy="523220"/>
          </a:xfrm>
          <a:prstGeom prst="rect">
            <a:avLst/>
          </a:prstGeom>
        </p:spPr>
        <p:txBody>
          <a:bodyPr wrap="none">
            <a:spAutoFit/>
          </a:bodyPr>
          <a:lstStyle/>
          <a:p>
            <a:pPr algn="ctr"/>
            <a:r>
              <a:rPr lang="vi-VN" sz="2800" dirty="0">
                <a:solidFill>
                  <a:srgbClr val="0000CC"/>
                </a:solidFill>
              </a:rPr>
              <a:t>Các số điện thoại khẩn cấp</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2084" y="831975"/>
            <a:ext cx="5715000" cy="4286250"/>
          </a:xfrm>
          <a:prstGeom prst="rect">
            <a:avLst/>
          </a:prstGeom>
        </p:spPr>
      </p:pic>
    </p:spTree>
    <p:extLst>
      <p:ext uri="{BB962C8B-B14F-4D97-AF65-F5344CB8AC3E}">
        <p14:creationId xmlns:p14="http://schemas.microsoft.com/office/powerpoint/2010/main" val="777882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430" y="0"/>
            <a:ext cx="9141569" cy="5715000"/>
            <a:chOff x="2430" y="0"/>
            <a:chExt cx="9141569" cy="571500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grpSp>
      <p:sp>
        <p:nvSpPr>
          <p:cNvPr id="3" name="Rectangle 2"/>
          <p:cNvSpPr/>
          <p:nvPr/>
        </p:nvSpPr>
        <p:spPr>
          <a:xfrm>
            <a:off x="2286000" y="2057281"/>
            <a:ext cx="4572000" cy="1600438"/>
          </a:xfrm>
          <a:prstGeom prst="rect">
            <a:avLst/>
          </a:prstGeom>
        </p:spPr>
        <p:txBody>
          <a:bodyPr>
            <a:spAutoFit/>
          </a:bodyPr>
          <a:lstStyle/>
          <a:p>
            <a:r>
              <a:rPr lang="vi-VN" dirty="0"/>
              <a:t>Khi ở nhà một mình, em tuyệt đối không cho người lạ nào vào nhà dù bất cứ lí do nào. Chúng ta có thế từ chối họ. nếu không được hãy nhanh chóng gọi điện thoại cho bô mẹ. người thân hoặc hét lên thật to để mọi người xung quanh nghe thấy. Còn khi phát hiện cỏ cháy, em nên hét to lên để mọi người đến giúp đỡ hoặc nhanh chóng gọi cho các chú cứu hoả số 114 nhé.</a:t>
            </a:r>
          </a:p>
        </p:txBody>
      </p:sp>
      <p:pic>
        <p:nvPicPr>
          <p:cNvPr id="1026" name="Picture 2" descr="https://s.vietnamdoc.net/data/image/2019/09/28/hinh-nen-thiet-ke-bai-giang-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2" y="-19957"/>
            <a:ext cx="9120808"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73944" y="1273600"/>
            <a:ext cx="5689600" cy="2554545"/>
          </a:xfrm>
          <a:prstGeom prst="rect">
            <a:avLst/>
          </a:prstGeom>
        </p:spPr>
        <p:txBody>
          <a:bodyPr wrap="square">
            <a:spAutoFit/>
          </a:bodyPr>
          <a:lstStyle/>
          <a:p>
            <a:pPr algn="just"/>
            <a:r>
              <a:rPr lang="vi-VN" sz="2000" dirty="0">
                <a:solidFill>
                  <a:srgbClr val="C00000"/>
                </a:solidFill>
              </a:rPr>
              <a:t>Khi ở nhà một mình, em tuyệt đối không cho người lạ nào vào nhà dù bất cứ lí do nào. Chúng ta có thế từ chối họ. nếu không được hãy nhanh chóng gọi điện thoại cho bô mẹ. người thân hoặc hét lên thật to để mọi người xung quanh nghe thấy. Còn khi phát hiện cỏ cháy, em nên hét to lên để mọi người đến giúp đỡ hoặc nhanh chóng gọi cho các chú cứu hoả số 114 nhé.</a:t>
            </a:r>
          </a:p>
        </p:txBody>
      </p:sp>
    </p:spTree>
    <p:extLst>
      <p:ext uri="{BB962C8B-B14F-4D97-AF65-F5344CB8AC3E}">
        <p14:creationId xmlns:p14="http://schemas.microsoft.com/office/powerpoint/2010/main" val="95906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8937" y="1054206"/>
            <a:ext cx="6815190" cy="3866137"/>
          </a:xfrm>
          <a:prstGeom prst="rect">
            <a:avLst/>
          </a:prstGeom>
          <a:effectLst>
            <a:glow rad="139700">
              <a:schemeClr val="accent6">
                <a:satMod val="175000"/>
                <a:alpha val="40000"/>
              </a:schemeClr>
            </a:glow>
          </a:effectLst>
        </p:spPr>
      </p:pic>
      <p:sp>
        <p:nvSpPr>
          <p:cNvPr id="4" name="Rectangle 3"/>
          <p:cNvSpPr/>
          <p:nvPr/>
        </p:nvSpPr>
        <p:spPr>
          <a:xfrm>
            <a:off x="1924436" y="356958"/>
            <a:ext cx="5280613" cy="523220"/>
          </a:xfrm>
          <a:prstGeom prst="rect">
            <a:avLst/>
          </a:prstGeom>
        </p:spPr>
        <p:txBody>
          <a:bodyPr wrap="none">
            <a:spAutoFit/>
          </a:bodyPr>
          <a:lstStyle/>
          <a:p>
            <a:pPr algn="ctr"/>
            <a:r>
              <a:rPr lang="vi-VN" sz="2800" dirty="0">
                <a:solidFill>
                  <a:srgbClr val="FF0000"/>
                </a:solidFill>
              </a:rPr>
              <a:t>Thực hành băng bó vết thương:</a:t>
            </a:r>
          </a:p>
        </p:txBody>
      </p:sp>
    </p:spTree>
    <p:extLst>
      <p:ext uri="{BB962C8B-B14F-4D97-AF65-F5344CB8AC3E}">
        <p14:creationId xmlns:p14="http://schemas.microsoft.com/office/powerpoint/2010/main" val="4189455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2" name="Rectangle 1"/>
          <p:cNvSpPr/>
          <p:nvPr/>
        </p:nvSpPr>
        <p:spPr>
          <a:xfrm>
            <a:off x="492501" y="178125"/>
            <a:ext cx="8260595" cy="523220"/>
          </a:xfrm>
          <a:prstGeom prst="rect">
            <a:avLst/>
          </a:prstGeom>
        </p:spPr>
        <p:txBody>
          <a:bodyPr wrap="none">
            <a:spAutoFit/>
          </a:bodyPr>
          <a:lstStyle/>
          <a:p>
            <a:pPr algn="ctr"/>
            <a:r>
              <a:rPr lang="vi-VN" sz="2800" dirty="0">
                <a:solidFill>
                  <a:srgbClr val="FF0000"/>
                </a:solidFill>
              </a:rPr>
              <a:t>Chia sể những việc em đã làm để giúp đỡ gia đình</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272" y="922610"/>
            <a:ext cx="3905328" cy="4392276"/>
          </a:xfrm>
          <a:prstGeom prst="rect">
            <a:avLst/>
          </a:prstGeom>
          <a:effectLst>
            <a:glow rad="139700">
              <a:schemeClr val="accent5">
                <a:satMod val="175000"/>
                <a:alpha val="40000"/>
              </a:schemeClr>
            </a:glo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5998" y="922610"/>
            <a:ext cx="3514875" cy="2159580"/>
          </a:xfrm>
          <a:prstGeom prst="rect">
            <a:avLst/>
          </a:prstGeom>
          <a:effectLst>
            <a:glow rad="139700">
              <a:schemeClr val="accent5">
                <a:satMod val="175000"/>
                <a:alpha val="40000"/>
              </a:schemeClr>
            </a:glo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5998" y="3199380"/>
            <a:ext cx="3514875" cy="2115506"/>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2117424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4" descr="NGANG1">
            <a:hlinkClick r:id="rId16" action="ppaction://hlinkpres?slideindex=1&amp;slidetitl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5400000">
            <a:off x="350177" y="901569"/>
            <a:ext cx="64426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9" name="Group 2"/>
          <p:cNvGrpSpPr>
            <a:grpSpLocks/>
          </p:cNvGrpSpPr>
          <p:nvPr/>
        </p:nvGrpSpPr>
        <p:grpSpPr bwMode="auto">
          <a:xfrm rot="5400000">
            <a:off x="7921361" y="523347"/>
            <a:ext cx="616479" cy="609600"/>
            <a:chOff x="2928" y="144"/>
            <a:chExt cx="1392" cy="288"/>
          </a:xfrm>
        </p:grpSpPr>
        <p:sp>
          <p:nvSpPr>
            <p:cNvPr id="137219" name="AutoShape 3"/>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0" name="AutoShape 4"/>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0" name="Group 5"/>
          <p:cNvGrpSpPr>
            <a:grpSpLocks/>
          </p:cNvGrpSpPr>
          <p:nvPr/>
        </p:nvGrpSpPr>
        <p:grpSpPr bwMode="auto">
          <a:xfrm rot="5400000">
            <a:off x="1006211" y="626269"/>
            <a:ext cx="616479" cy="342900"/>
            <a:chOff x="2928" y="144"/>
            <a:chExt cx="1392" cy="288"/>
          </a:xfrm>
        </p:grpSpPr>
        <p:sp>
          <p:nvSpPr>
            <p:cNvPr id="137222" name="AutoShape 6"/>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3" name="AutoShape 7"/>
            <p:cNvSpPr>
              <a:spLocks noChangeArrowheads="1"/>
            </p:cNvSpPr>
            <p:nvPr/>
          </p:nvSpPr>
          <p:spPr bwMode="auto">
            <a:xfrm>
              <a:off x="2928" y="391"/>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1" name="Group 8"/>
          <p:cNvGrpSpPr>
            <a:grpSpLocks/>
          </p:cNvGrpSpPr>
          <p:nvPr/>
        </p:nvGrpSpPr>
        <p:grpSpPr bwMode="auto">
          <a:xfrm rot="5400000">
            <a:off x="350574" y="583937"/>
            <a:ext cx="616479" cy="358775"/>
            <a:chOff x="2928" y="144"/>
            <a:chExt cx="1392" cy="288"/>
          </a:xfrm>
        </p:grpSpPr>
        <p:sp>
          <p:nvSpPr>
            <p:cNvPr id="137225" name="AutoShape 9"/>
            <p:cNvSpPr>
              <a:spLocks noChangeArrowheads="1"/>
            </p:cNvSpPr>
            <p:nvPr/>
          </p:nvSpPr>
          <p:spPr bwMode="auto">
            <a:xfrm>
              <a:off x="2928" y="143"/>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6" name="AutoShape 10"/>
            <p:cNvSpPr>
              <a:spLocks noChangeArrowheads="1"/>
            </p:cNvSpPr>
            <p:nvPr/>
          </p:nvSpPr>
          <p:spPr bwMode="auto">
            <a:xfrm>
              <a:off x="2928" y="392"/>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2" name="Group 11"/>
          <p:cNvGrpSpPr>
            <a:grpSpLocks/>
          </p:cNvGrpSpPr>
          <p:nvPr/>
        </p:nvGrpSpPr>
        <p:grpSpPr bwMode="auto">
          <a:xfrm>
            <a:off x="1214439" y="164042"/>
            <a:ext cx="7700962" cy="1148292"/>
            <a:chOff x="766" y="149"/>
            <a:chExt cx="4851" cy="868"/>
          </a:xfrm>
        </p:grpSpPr>
        <p:pic>
          <p:nvPicPr>
            <p:cNvPr id="24622" name="Picture 12" descr="NGANG1">
              <a:hlinkClick r:id="rId16" action="ppaction://hlinkpres?slideindex=1&amp;slidetitl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44" y="149"/>
              <a:ext cx="267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3" name="Picture 13" descr="NGANG1">
              <a:hlinkClick r:id="rId16" action="ppaction://hlinkpres?slideindex=1&amp;slidetitl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5400000">
              <a:off x="5091" y="480"/>
              <a:ext cx="1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4" name="Picture 14" descr="NGANG1">
              <a:hlinkClick r:id="rId16" action="ppaction://hlinkpres?slideindex=1&amp;slidetitl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5400000">
              <a:off x="590" y="706"/>
              <a:ext cx="48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7232" name="AutoShape 16"/>
          <p:cNvSpPr>
            <a:spLocks noChangeArrowheads="1"/>
          </p:cNvSpPr>
          <p:nvPr/>
        </p:nvSpPr>
        <p:spPr bwMode="auto">
          <a:xfrm>
            <a:off x="1886860" y="858573"/>
            <a:ext cx="7010400" cy="4699000"/>
          </a:xfrm>
          <a:prstGeom prst="roundRect">
            <a:avLst>
              <a:gd name="adj" fmla="val 3509"/>
            </a:avLst>
          </a:prstGeom>
          <a:solidFill>
            <a:schemeClr val="bg1"/>
          </a:solidFill>
          <a:ln w="57150" cmpd="thinThick">
            <a:solidFill>
              <a:srgbClr val="FFCC66"/>
            </a:solidFill>
            <a:round/>
            <a:headEnd/>
            <a:tailEnd/>
          </a:ln>
          <a:effectLst/>
        </p:spPr>
        <p:txBody>
          <a:bodyPr wrap="none" lIns="71323" tIns="35662" rIns="71323" bIns="35662" anchor="ctr"/>
          <a:lstStyle/>
          <a:p>
            <a:pPr>
              <a:defRPr/>
            </a:pPr>
            <a:endParaRPr lang="en-US" sz="2500">
              <a:solidFill>
                <a:srgbClr val="FF3300"/>
              </a:solidFill>
              <a:effectLst>
                <a:outerShdw blurRad="38100" dist="38100" dir="2700000" algn="tl">
                  <a:srgbClr val="C0C0C0"/>
                </a:outerShdw>
              </a:effectLst>
            </a:endParaRPr>
          </a:p>
        </p:txBody>
      </p:sp>
      <p:sp>
        <p:nvSpPr>
          <p:cNvPr id="24584" name="Rectangle 18"/>
          <p:cNvSpPr>
            <a:spLocks noChangeArrowheads="1"/>
          </p:cNvSpPr>
          <p:nvPr/>
        </p:nvSpPr>
        <p:spPr bwMode="auto">
          <a:xfrm>
            <a:off x="131763" y="904875"/>
            <a:ext cx="1592262" cy="4606396"/>
          </a:xfrm>
          <a:prstGeom prst="rect">
            <a:avLst/>
          </a:prstGeom>
          <a:gradFill rotWithShape="1">
            <a:gsLst>
              <a:gs pos="0">
                <a:srgbClr val="3399FF"/>
              </a:gs>
              <a:gs pos="100000">
                <a:schemeClr val="bg1"/>
              </a:gs>
            </a:gsLst>
            <a:lin ang="5400000" scaled="1"/>
          </a:gradFill>
          <a:ln w="57150" cmpd="thinThick">
            <a:solidFill>
              <a:srgbClr val="FF3399"/>
            </a:solidFill>
            <a:miter lim="800000"/>
            <a:headEnd/>
            <a:tailEnd/>
          </a:ln>
        </p:spPr>
        <p:txBody>
          <a:bodyPr wrap="none" lIns="71323" tIns="35662" rIns="71323" bIns="35662" anchor="ctr"/>
          <a:lstStyle/>
          <a:p>
            <a:endParaRPr lang="en-US"/>
          </a:p>
        </p:txBody>
      </p:sp>
      <p:grpSp>
        <p:nvGrpSpPr>
          <p:cNvPr id="24585" name="Group 19"/>
          <p:cNvGrpSpPr>
            <a:grpSpLocks/>
          </p:cNvGrpSpPr>
          <p:nvPr/>
        </p:nvGrpSpPr>
        <p:grpSpPr bwMode="auto">
          <a:xfrm>
            <a:off x="4641850" y="129647"/>
            <a:ext cx="4273550" cy="390261"/>
            <a:chOff x="2928" y="144"/>
            <a:chExt cx="1392" cy="288"/>
          </a:xfrm>
        </p:grpSpPr>
        <p:sp>
          <p:nvSpPr>
            <p:cNvPr id="137236" name="AutoShape 20"/>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37" name="AutoShape 21"/>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sp>
        <p:nvSpPr>
          <p:cNvPr id="24586" name="AutoShape 22"/>
          <p:cNvSpPr>
            <a:spLocks noChangeArrowheads="1"/>
          </p:cNvSpPr>
          <p:nvPr/>
        </p:nvSpPr>
        <p:spPr bwMode="auto">
          <a:xfrm>
            <a:off x="63500" y="18522"/>
            <a:ext cx="4578350" cy="649553"/>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lIns="71323" tIns="35662" rIns="71323" bIns="35662" anchor="ctr"/>
          <a:lstStyle/>
          <a:p>
            <a:pPr algn="r"/>
            <a:endParaRPr lang="en-US"/>
          </a:p>
        </p:txBody>
      </p:sp>
      <p:sp>
        <p:nvSpPr>
          <p:cNvPr id="24587" name="WordArt 25"/>
          <p:cNvSpPr>
            <a:spLocks noChangeArrowheads="1" noChangeShapeType="1" noTextEdit="1"/>
          </p:cNvSpPr>
          <p:nvPr/>
        </p:nvSpPr>
        <p:spPr bwMode="auto">
          <a:xfrm>
            <a:off x="603250" y="161396"/>
            <a:ext cx="3505200" cy="36115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2200" kern="10" dirty="0" err="1">
                <a:solidFill>
                  <a:srgbClr val="FFFF00"/>
                </a:solidFill>
                <a:latin typeface="+mj-lt"/>
                <a:ea typeface="+mj-lt"/>
                <a:cs typeface="+mj-lt"/>
              </a:rPr>
              <a:t>Câu</a:t>
            </a:r>
            <a:r>
              <a:rPr lang="en-US" sz="2200" kern="10" dirty="0">
                <a:solidFill>
                  <a:srgbClr val="FFFF00"/>
                </a:solidFill>
                <a:latin typeface="+mj-lt"/>
                <a:ea typeface="+mj-lt"/>
                <a:cs typeface="+mj-lt"/>
              </a:rPr>
              <a:t> </a:t>
            </a:r>
            <a:r>
              <a:rPr lang="en-US" sz="2200" kern="10" dirty="0" err="1">
                <a:solidFill>
                  <a:srgbClr val="FFFF00"/>
                </a:solidFill>
                <a:latin typeface="+mj-lt"/>
                <a:ea typeface="+mj-lt"/>
                <a:cs typeface="+mj-lt"/>
              </a:rPr>
              <a:t>hỏi</a:t>
            </a:r>
            <a:endParaRPr lang="en-US" sz="2200" kern="10" dirty="0">
              <a:solidFill>
                <a:srgbClr val="FFFF00"/>
              </a:solidFill>
              <a:latin typeface="+mj-lt"/>
              <a:ea typeface="+mj-lt"/>
              <a:cs typeface="+mj-lt"/>
            </a:endParaRPr>
          </a:p>
        </p:txBody>
      </p:sp>
      <p:sp>
        <p:nvSpPr>
          <p:cNvPr id="24588" name="WordArt 48"/>
          <p:cNvSpPr>
            <a:spLocks noChangeArrowheads="1" noChangeShapeType="1" noTextEdit="1"/>
          </p:cNvSpPr>
          <p:nvPr/>
        </p:nvSpPr>
        <p:spPr bwMode="auto">
          <a:xfrm>
            <a:off x="5686425" y="1333501"/>
            <a:ext cx="381000" cy="277813"/>
          </a:xfrm>
          <a:prstGeom prst="rect">
            <a:avLst/>
          </a:prstGeom>
        </p:spPr>
        <p:txBody>
          <a:bodyPr wrap="none" lIns="71323" tIns="35662" rIns="71323" bIns="35662" fromWordArt="1">
            <a:prstTxWarp prst="textPlain">
              <a:avLst>
                <a:gd name="adj" fmla="val 50000"/>
              </a:avLst>
            </a:prstTxWarp>
          </a:bodyPr>
          <a:lstStyle/>
          <a:p>
            <a:endParaRPr lang="en-US" sz="2800" kern="10">
              <a:ln w="25400">
                <a:solidFill>
                  <a:srgbClr val="000000"/>
                </a:solidFill>
                <a:round/>
                <a:headEnd/>
                <a:tailEnd/>
              </a:ln>
              <a:solidFill>
                <a:srgbClr val="CC0000"/>
              </a:solidFill>
              <a:latin typeface="Arial Black"/>
            </a:endParaRPr>
          </a:p>
        </p:txBody>
      </p:sp>
      <p:sp>
        <p:nvSpPr>
          <p:cNvPr id="25613" name="TextBox 40"/>
          <p:cNvSpPr txBox="1">
            <a:spLocks noChangeArrowheads="1"/>
          </p:cNvSpPr>
          <p:nvPr/>
        </p:nvSpPr>
        <p:spPr bwMode="auto">
          <a:xfrm>
            <a:off x="2032000" y="937353"/>
            <a:ext cx="6598557" cy="50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1323" tIns="35662" rIns="71323" bIns="35662">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vi-VN" sz="2800" b="1" dirty="0">
                <a:solidFill>
                  <a:srgbClr val="0000CC"/>
                </a:solidFill>
                <a:latin typeface="Arial" pitchFamily="34" charset="0"/>
                <a:cs typeface="Arial" pitchFamily="34" charset="0"/>
              </a:rPr>
              <a:t>Số điện thoại khẩn cấp 114 để gọi: </a:t>
            </a:r>
            <a:endParaRPr lang="en-US" sz="2800" b="1" dirty="0">
              <a:solidFill>
                <a:srgbClr val="0000CC"/>
              </a:solidFill>
              <a:latin typeface="Arial" pitchFamily="34" charset="0"/>
              <a:cs typeface="Arial" pitchFamily="34" charset="0"/>
            </a:endParaRPr>
          </a:p>
        </p:txBody>
      </p:sp>
      <p:sp>
        <p:nvSpPr>
          <p:cNvPr id="25614" name="AutoShape 46"/>
          <p:cNvSpPr>
            <a:spLocks noChangeArrowheads="1"/>
          </p:cNvSpPr>
          <p:nvPr/>
        </p:nvSpPr>
        <p:spPr bwMode="auto">
          <a:xfrm>
            <a:off x="304800" y="1143000"/>
            <a:ext cx="1219200" cy="952500"/>
          </a:xfrm>
          <a:prstGeom prst="hexagon">
            <a:avLst>
              <a:gd name="adj" fmla="val 26667"/>
              <a:gd name="vf" fmla="val 115470"/>
            </a:avLst>
          </a:prstGeom>
          <a:solidFill>
            <a:srgbClr val="FFFF00"/>
          </a:solidFill>
          <a:ln w="38100" cmpd="dbl" algn="ctr">
            <a:solidFill>
              <a:srgbClr val="FF0000"/>
            </a:solidFill>
            <a:miter lim="800000"/>
            <a:headEnd/>
            <a:tailEnd/>
          </a:ln>
          <a:effectLst/>
          <a:scene3d>
            <a:camera prst="orthographicFront"/>
            <a:lightRig rig="threePt" dir="t"/>
          </a:scene3d>
          <a:sp3d>
            <a:bevelT prst="angle"/>
          </a:sp3d>
        </p:spPr>
        <p:txBody>
          <a:bodyPr wrap="none" lIns="71323" tIns="35662" rIns="71323" bIns="35662" anchor="ctr"/>
          <a:lstStyle/>
          <a:p>
            <a:pPr>
              <a:defRPr/>
            </a:pPr>
            <a:endParaRPr lang="en-US"/>
          </a:p>
        </p:txBody>
      </p:sp>
      <p:pic>
        <p:nvPicPr>
          <p:cNvPr id="33" name="Picture 10" descr="11"/>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685801" y="1333500"/>
            <a:ext cx="606425" cy="55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1" descr="2"/>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685801" y="1270000"/>
            <a:ext cx="512763" cy="54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 descr="3"/>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685801" y="12700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3" descr="4"/>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457201" y="13335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4" descr="5"/>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609601" y="1270000"/>
            <a:ext cx="5826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2" descr="bell"/>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65150" y="1255449"/>
            <a:ext cx="768350" cy="58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9" name="AutoShape 2" descr="Kết quả hình ảnh cho chào cô vào lớp"/>
          <p:cNvSpPr>
            <a:spLocks noChangeAspect="1" noChangeArrowheads="1"/>
          </p:cNvSpPr>
          <p:nvPr/>
        </p:nvSpPr>
        <p:spPr bwMode="auto">
          <a:xfrm>
            <a:off x="155575" y="-120386"/>
            <a:ext cx="304800" cy="2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p>
            <a:endParaRPr lang="en-US"/>
          </a:p>
        </p:txBody>
      </p:sp>
      <p:sp>
        <p:nvSpPr>
          <p:cNvPr id="43" name="Flowchart: Terminator 42"/>
          <p:cNvSpPr/>
          <p:nvPr>
            <p:custDataLst>
              <p:tags r:id="rId1"/>
            </p:custDataLst>
          </p:nvPr>
        </p:nvSpPr>
        <p:spPr>
          <a:xfrm>
            <a:off x="3117850" y="2967791"/>
            <a:ext cx="4485289" cy="693169"/>
          </a:xfrm>
          <a:prstGeom prst="flowChartTerminator">
            <a:avLst/>
          </a:prstGeom>
          <a:solidFill>
            <a:srgbClr val="00B05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marL="267462" indent="-267462" algn="ctr"/>
            <a:r>
              <a:rPr lang="en-US" sz="2400" b="1" dirty="0">
                <a:solidFill>
                  <a:srgbClr val="FFFF00"/>
                </a:solidFill>
                <a:latin typeface="Arial" pitchFamily="34" charset="0"/>
                <a:cs typeface="Arial" pitchFamily="34" charset="0"/>
              </a:rPr>
              <a:t>B. </a:t>
            </a:r>
            <a:r>
              <a:rPr lang="vi-VN" sz="2400" b="1" dirty="0">
                <a:solidFill>
                  <a:srgbClr val="FFFF00"/>
                </a:solidFill>
                <a:latin typeface="Arial" pitchFamily="34" charset="0"/>
                <a:cs typeface="Arial" pitchFamily="34" charset="0"/>
              </a:rPr>
              <a:t>Công an</a:t>
            </a:r>
            <a:endParaRPr lang="en-US" sz="2400" b="1" dirty="0">
              <a:solidFill>
                <a:srgbClr val="FFFF00"/>
              </a:solidFill>
              <a:latin typeface="Arial" pitchFamily="34" charset="0"/>
              <a:cs typeface="Arial" pitchFamily="34" charset="0"/>
            </a:endParaRPr>
          </a:p>
        </p:txBody>
      </p:sp>
      <p:sp>
        <p:nvSpPr>
          <p:cNvPr id="44" name="Flowchart: Terminator 43"/>
          <p:cNvSpPr/>
          <p:nvPr>
            <p:custDataLst>
              <p:tags r:id="rId2"/>
            </p:custDataLst>
          </p:nvPr>
        </p:nvSpPr>
        <p:spPr>
          <a:xfrm>
            <a:off x="3235778" y="4167521"/>
            <a:ext cx="4426855" cy="653384"/>
          </a:xfrm>
          <a:prstGeom prst="flowChartTerminator">
            <a:avLst/>
          </a:prstGeom>
          <a:solidFill>
            <a:srgbClr val="00B05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algn="ctr">
              <a:defRPr/>
            </a:pPr>
            <a:r>
              <a:rPr lang="en-US" sz="2400" b="1" dirty="0">
                <a:solidFill>
                  <a:srgbClr val="FFFF00"/>
                </a:solidFill>
                <a:latin typeface="Arial" pitchFamily="34" charset="0"/>
                <a:cs typeface="Arial" pitchFamily="34" charset="0"/>
              </a:rPr>
              <a:t>C. </a:t>
            </a:r>
            <a:r>
              <a:rPr lang="vi-VN" sz="2400" b="1" dirty="0">
                <a:solidFill>
                  <a:srgbClr val="FFFF00"/>
                </a:solidFill>
                <a:latin typeface="Arial" pitchFamily="34" charset="0"/>
                <a:cs typeface="Arial" pitchFamily="34" charset="0"/>
              </a:rPr>
              <a:t>Cứu thương</a:t>
            </a:r>
            <a:endParaRPr lang="en-US" sz="2400" b="1" dirty="0">
              <a:solidFill>
                <a:srgbClr val="FFFF00"/>
              </a:solidFill>
              <a:latin typeface="Arial" pitchFamily="34" charset="0"/>
              <a:cs typeface="Arial" pitchFamily="34" charset="0"/>
            </a:endParaRPr>
          </a:p>
        </p:txBody>
      </p:sp>
      <p:sp>
        <p:nvSpPr>
          <p:cNvPr id="47" name="Flowchart: Terminator 46"/>
          <p:cNvSpPr/>
          <p:nvPr>
            <p:custDataLst>
              <p:tags r:id="rId3"/>
            </p:custDataLst>
          </p:nvPr>
        </p:nvSpPr>
        <p:spPr>
          <a:xfrm>
            <a:off x="2989037" y="1756910"/>
            <a:ext cx="4331898" cy="677180"/>
          </a:xfrm>
          <a:prstGeom prst="flowChartTerminator">
            <a:avLst/>
          </a:prstGeom>
          <a:solidFill>
            <a:srgbClr val="00B05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algn="ctr">
              <a:defRPr/>
            </a:pPr>
            <a:r>
              <a:rPr lang="en-US" sz="2400" b="1" dirty="0">
                <a:solidFill>
                  <a:srgbClr val="FFFF00"/>
                </a:solidFill>
                <a:latin typeface="Arial" pitchFamily="34" charset="0"/>
                <a:cs typeface="Arial" pitchFamily="34" charset="0"/>
              </a:rPr>
              <a:t>A. </a:t>
            </a:r>
            <a:r>
              <a:rPr lang="en-US" sz="2400" b="1" dirty="0" err="1">
                <a:solidFill>
                  <a:srgbClr val="FFFF00"/>
                </a:solidFill>
                <a:latin typeface="Arial" pitchFamily="34" charset="0"/>
                <a:cs typeface="Arial" pitchFamily="34" charset="0"/>
              </a:rPr>
              <a:t>Cứu</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hỏa</a:t>
            </a:r>
            <a:endParaRPr lang="en-US" sz="2400" b="1" dirty="0">
              <a:solidFill>
                <a:srgbClr val="FFFF00"/>
              </a:solidFill>
              <a:latin typeface="Arial" pitchFamily="34" charset="0"/>
              <a:cs typeface="Arial" pitchFamily="34" charset="0"/>
            </a:endParaRPr>
          </a:p>
        </p:txBody>
      </p:sp>
      <p:pic>
        <p:nvPicPr>
          <p:cNvPr id="48" name="Picture 47"/>
          <p:cNvPicPr>
            <a:picLocks noChangeAspect="1"/>
          </p:cNvPicPr>
          <p:nvPr>
            <p:custDataLst>
              <p:tags r:id="rId4"/>
            </p:custDataLst>
          </p:nvPr>
        </p:nvPicPr>
        <p:blipFill>
          <a:blip r:embed="rId24">
            <a:extLst>
              <a:ext uri="{28A0092B-C50C-407E-A947-70E740481C1C}">
                <a14:useLocalDpi xmlns:a14="http://schemas.microsoft.com/office/drawing/2010/main" val="0"/>
              </a:ext>
            </a:extLst>
          </a:blip>
          <a:srcRect/>
          <a:stretch>
            <a:fillRect/>
          </a:stretch>
        </p:blipFill>
        <p:spPr bwMode="auto">
          <a:xfrm>
            <a:off x="280989" y="2440783"/>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custDataLst>
              <p:tags r:id="rId5"/>
            </p:custDataLst>
          </p:nvPr>
        </p:nvPicPr>
        <p:blipFill>
          <a:blip r:embed="rId25">
            <a:extLst>
              <a:ext uri="{28A0092B-C50C-407E-A947-70E740481C1C}">
                <a14:useLocalDpi xmlns:a14="http://schemas.microsoft.com/office/drawing/2010/main" val="0"/>
              </a:ext>
            </a:extLst>
          </a:blip>
          <a:srcRect/>
          <a:stretch>
            <a:fillRect/>
          </a:stretch>
        </p:blipFill>
        <p:spPr bwMode="auto">
          <a:xfrm>
            <a:off x="280989" y="2440783"/>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p:cNvPicPr>
          <p:nvPr>
            <p:custDataLst>
              <p:tags r:id="rId6"/>
            </p:custDataLst>
          </p:nvPr>
        </p:nvPicPr>
        <p:blipFill>
          <a:blip r:embed="rId25">
            <a:extLst>
              <a:ext uri="{28A0092B-C50C-407E-A947-70E740481C1C}">
                <a14:useLocalDpi xmlns:a14="http://schemas.microsoft.com/office/drawing/2010/main" val="0"/>
              </a:ext>
            </a:extLst>
          </a:blip>
          <a:srcRect/>
          <a:stretch>
            <a:fillRect/>
          </a:stretch>
        </p:blipFill>
        <p:spPr bwMode="auto">
          <a:xfrm>
            <a:off x="280989" y="2446075"/>
            <a:ext cx="1214437" cy="10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p:cNvPicPr>
          <p:nvPr>
            <p:custDataLst>
              <p:tags r:id="rId7"/>
            </p:custDataLst>
          </p:nvPr>
        </p:nvPicPr>
        <p:blipFill>
          <a:blip r:embed="rId25">
            <a:extLst>
              <a:ext uri="{28A0092B-C50C-407E-A947-70E740481C1C}">
                <a14:useLocalDpi xmlns:a14="http://schemas.microsoft.com/office/drawing/2010/main" val="0"/>
              </a:ext>
            </a:extLst>
          </a:blip>
          <a:srcRect/>
          <a:stretch>
            <a:fillRect/>
          </a:stretch>
        </p:blipFill>
        <p:spPr bwMode="auto">
          <a:xfrm>
            <a:off x="280989" y="2440783"/>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AutoShape 16">
            <a:hlinkClick r:id="rId26" action="ppaction://hlinksldjump"/>
          </p:cNvPr>
          <p:cNvSpPr>
            <a:spLocks noChangeArrowheads="1"/>
          </p:cNvSpPr>
          <p:nvPr/>
        </p:nvSpPr>
        <p:spPr bwMode="auto">
          <a:xfrm>
            <a:off x="253110" y="3789189"/>
            <a:ext cx="1295400" cy="1016000"/>
          </a:xfrm>
          <a:prstGeom prst="hexagon">
            <a:avLst>
              <a:gd name="adj" fmla="val 26563"/>
              <a:gd name="vf" fmla="val 115470"/>
            </a:avLst>
          </a:prstGeom>
          <a:solidFill>
            <a:srgbClr val="FFFF00"/>
          </a:solidFill>
          <a:ln w="38100" cmpd="dbl" algn="ctr">
            <a:solidFill>
              <a:srgbClr val="FF0000"/>
            </a:solidFill>
            <a:miter lim="800000"/>
            <a:headEnd/>
            <a:tailEnd/>
          </a:ln>
          <a:effectLst/>
          <a:scene3d>
            <a:camera prst="orthographicFront"/>
            <a:lightRig rig="threePt" dir="t"/>
          </a:scene3d>
          <a:sp3d>
            <a:bevelT prst="convex"/>
          </a:sp3d>
        </p:spPr>
        <p:txBody>
          <a:bodyPr wrap="none" lIns="71323" tIns="35662" rIns="71323" bIns="35662" anchor="ctr"/>
          <a:lstStyle/>
          <a:p>
            <a:pPr algn="ctr">
              <a:defRPr/>
            </a:pPr>
            <a:endParaRPr lang="en-US" sz="1900" b="1" dirty="0">
              <a:solidFill>
                <a:srgbClr val="0000CC"/>
              </a:solidFill>
            </a:endParaRPr>
          </a:p>
        </p:txBody>
      </p:sp>
    </p:spTree>
    <p:extLst>
      <p:ext uri="{BB962C8B-B14F-4D97-AF65-F5344CB8AC3E}">
        <p14:creationId xmlns:p14="http://schemas.microsoft.com/office/powerpoint/2010/main" val="1087728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subTnLst>
                                    <p:audio>
                                      <p:cMediaNode vol="76000">
                                        <p:cTn display="0" masterRel="sameClick">
                                          <p:stCondLst>
                                            <p:cond evt="begin" delay="0">
                                              <p:tn val="5"/>
                                            </p:cond>
                                          </p:stCondLst>
                                          <p:endCondLst>
                                            <p:cond evt="onStopAudio" delay="0">
                                              <p:tgtEl>
                                                <p:sldTgt/>
                                              </p:tgtEl>
                                            </p:cond>
                                          </p:endCondLst>
                                        </p:cTn>
                                        <p:tgtEl>
                                          <p:sndTgt r:embed="rId10" name="breeze.wav"/>
                                        </p:tgtEl>
                                      </p:cMediaNode>
                                    </p:audio>
                                  </p:subTnLst>
                                </p:cTn>
                              </p:par>
                              <p:par>
                                <p:cTn id="8" presetID="6" presetClass="entr" presetSubtype="16"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ircle(in)">
                                      <p:cBhvr>
                                        <p:cTn id="10" dur="1000"/>
                                        <p:tgtEl>
                                          <p:spTgt spid="43"/>
                                        </p:tgtEl>
                                      </p:cBhvr>
                                    </p:animEffect>
                                  </p:childTnLst>
                                  <p:subTnLst>
                                    <p:audio>
                                      <p:cMediaNode vol="76000">
                                        <p:cTn display="0" masterRel="sameClick">
                                          <p:stCondLst>
                                            <p:cond evt="begin" delay="0">
                                              <p:tn val="8"/>
                                            </p:cond>
                                          </p:stCondLst>
                                          <p:endCondLst>
                                            <p:cond evt="onStopAudio" delay="0">
                                              <p:tgtEl>
                                                <p:sldTgt/>
                                              </p:tgtEl>
                                            </p:cond>
                                          </p:endCondLst>
                                        </p:cTn>
                                        <p:tgtEl>
                                          <p:sndTgt r:embed="rId10" name="breeze.wav"/>
                                        </p:tgtEl>
                                      </p:cMediaNode>
                                    </p:audio>
                                  </p:subTnLst>
                                </p:cTn>
                              </p:par>
                              <p:par>
                                <p:cTn id="11" presetID="16" presetClass="entr" presetSubtype="21"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barn(inVertical)">
                                      <p:cBhvr>
                                        <p:cTn id="13" dur="1000"/>
                                        <p:tgtEl>
                                          <p:spTgt spid="44"/>
                                        </p:tgtEl>
                                      </p:cBhvr>
                                    </p:animEffect>
                                  </p:childTnLst>
                                  <p:subTnLst>
                                    <p:audio>
                                      <p:cMediaNode vol="76000">
                                        <p:cTn display="0" masterRel="sameClick">
                                          <p:stCondLst>
                                            <p:cond evt="begin" delay="0">
                                              <p:tn val="11"/>
                                            </p:cond>
                                          </p:stCondLst>
                                          <p:endCondLst>
                                            <p:cond evt="onStopAudio" delay="0">
                                              <p:tgtEl>
                                                <p:sldTgt/>
                                              </p:tgtEl>
                                            </p:cond>
                                          </p:endCondLst>
                                        </p:cTn>
                                        <p:tgtEl>
                                          <p:sndTgt r:embed="rId10" name="breeze.wav"/>
                                        </p:tgtEl>
                                      </p:cMediaNode>
                                    </p:audio>
                                  </p:sub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1000" fill="hold"/>
                                        <p:tgtEl>
                                          <p:spTgt spid="37"/>
                                        </p:tgtEl>
                                        <p:attrNameLst>
                                          <p:attrName>ppt_w</p:attrName>
                                        </p:attrNameLst>
                                      </p:cBhvr>
                                      <p:tavLst>
                                        <p:tav tm="0">
                                          <p:val>
                                            <p:strVal val="#ppt_w+.3"/>
                                          </p:val>
                                        </p:tav>
                                        <p:tav tm="100000">
                                          <p:val>
                                            <p:strVal val="#ppt_w"/>
                                          </p:val>
                                        </p:tav>
                                      </p:tavLst>
                                    </p:anim>
                                    <p:anim calcmode="lin" valueType="num">
                                      <p:cBhvr>
                                        <p:cTn id="19" dur="1000" fill="hold"/>
                                        <p:tgtEl>
                                          <p:spTgt spid="37"/>
                                        </p:tgtEl>
                                        <p:attrNameLst>
                                          <p:attrName>ppt_h</p:attrName>
                                        </p:attrNameLst>
                                      </p:cBhvr>
                                      <p:tavLst>
                                        <p:tav tm="0">
                                          <p:val>
                                            <p:strVal val="#ppt_h"/>
                                          </p:val>
                                        </p:tav>
                                        <p:tav tm="100000">
                                          <p:val>
                                            <p:strVal val="#ppt_h"/>
                                          </p:val>
                                        </p:tav>
                                      </p:tavLst>
                                    </p:anim>
                                    <p:animEffect transition="in" filter="fade">
                                      <p:cBhvr>
                                        <p:cTn id="20" dur="1000"/>
                                        <p:tgtEl>
                                          <p:spTgt spid="37"/>
                                        </p:tgtEl>
                                      </p:cBhvr>
                                    </p:animEffect>
                                  </p:childTnLst>
                                  <p:subTnLst>
                                    <p:set>
                                      <p:cBhvr override="childStyle">
                                        <p:cTn dur="1" fill="hold" display="0" masterRel="sameClick" afterEffect="1">
                                          <p:stCondLst>
                                            <p:cond evt="end" delay="0">
                                              <p:tn val="16"/>
                                            </p:cond>
                                          </p:stCondLst>
                                        </p:cTn>
                                        <p:tgtEl>
                                          <p:spTgt spid="37"/>
                                        </p:tgtEl>
                                        <p:attrNameLst>
                                          <p:attrName>style.visibility</p:attrName>
                                        </p:attrNameLst>
                                      </p:cBhvr>
                                      <p:to>
                                        <p:strVal val="hidden"/>
                                      </p:to>
                                    </p:set>
                                    <p:audio>
                                      <p:cMediaNode>
                                        <p:cTn display="0" masterRel="sameClick">
                                          <p:stCondLst>
                                            <p:cond evt="begin" delay="0">
                                              <p:tn val="16"/>
                                            </p:cond>
                                          </p:stCondLst>
                                          <p:endCondLst>
                                            <p:cond evt="onStopAudio" delay="0">
                                              <p:tgtEl>
                                                <p:sldTgt/>
                                              </p:tgtEl>
                                            </p:cond>
                                          </p:endCondLst>
                                        </p:cTn>
                                        <p:tgtEl>
                                          <p:sndTgt r:embed="rId11" name="click.wav"/>
                                        </p:tgtEl>
                                      </p:cMediaNode>
                                    </p:audio>
                                  </p:subTnLst>
                                </p:cTn>
                              </p:par>
                            </p:childTnLst>
                          </p:cTn>
                        </p:par>
                        <p:par>
                          <p:cTn id="21" fill="hold" nodeType="afterGroup">
                            <p:stCondLst>
                              <p:cond delay="1000"/>
                            </p:stCondLst>
                            <p:childTnLst>
                              <p:par>
                                <p:cTn id="22" presetID="50" presetClass="entr" presetSubtype="0" decel="100000"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1000" fill="hold"/>
                                        <p:tgtEl>
                                          <p:spTgt spid="36"/>
                                        </p:tgtEl>
                                        <p:attrNameLst>
                                          <p:attrName>ppt_w</p:attrName>
                                        </p:attrNameLst>
                                      </p:cBhvr>
                                      <p:tavLst>
                                        <p:tav tm="0">
                                          <p:val>
                                            <p:strVal val="#ppt_w+.3"/>
                                          </p:val>
                                        </p:tav>
                                        <p:tav tm="100000">
                                          <p:val>
                                            <p:strVal val="#ppt_w"/>
                                          </p:val>
                                        </p:tav>
                                      </p:tavLst>
                                    </p:anim>
                                    <p:anim calcmode="lin" valueType="num">
                                      <p:cBhvr>
                                        <p:cTn id="25" dur="1000" fill="hold"/>
                                        <p:tgtEl>
                                          <p:spTgt spid="36"/>
                                        </p:tgtEl>
                                        <p:attrNameLst>
                                          <p:attrName>ppt_h</p:attrName>
                                        </p:attrNameLst>
                                      </p:cBhvr>
                                      <p:tavLst>
                                        <p:tav tm="0">
                                          <p:val>
                                            <p:strVal val="#ppt_h"/>
                                          </p:val>
                                        </p:tav>
                                        <p:tav tm="100000">
                                          <p:val>
                                            <p:strVal val="#ppt_h"/>
                                          </p:val>
                                        </p:tav>
                                      </p:tavLst>
                                    </p:anim>
                                    <p:animEffect transition="in" filter="fade">
                                      <p:cBhvr>
                                        <p:cTn id="26" dur="1000"/>
                                        <p:tgtEl>
                                          <p:spTgt spid="36"/>
                                        </p:tgtEl>
                                      </p:cBhvr>
                                    </p:animEffect>
                                  </p:childTnLst>
                                  <p:subTnLst>
                                    <p:set>
                                      <p:cBhvr override="childStyle">
                                        <p:cTn dur="1" fill="hold" display="0" masterRel="sameClick" afterEffect="1">
                                          <p:stCondLst>
                                            <p:cond evt="end" delay="0">
                                              <p:tn val="22"/>
                                            </p:cond>
                                          </p:stCondLst>
                                        </p:cTn>
                                        <p:tgtEl>
                                          <p:spTgt spid="36"/>
                                        </p:tgtEl>
                                        <p:attrNameLst>
                                          <p:attrName>style.visibility</p:attrName>
                                        </p:attrNameLst>
                                      </p:cBhvr>
                                      <p:to>
                                        <p:strVal val="hidden"/>
                                      </p:to>
                                    </p:set>
                                    <p:audio>
                                      <p:cMediaNode>
                                        <p:cTn display="0" masterRel="sameClick">
                                          <p:stCondLst>
                                            <p:cond evt="begin" delay="0">
                                              <p:tn val="22"/>
                                            </p:cond>
                                          </p:stCondLst>
                                          <p:endCondLst>
                                            <p:cond evt="onStopAudio" delay="0">
                                              <p:tgtEl>
                                                <p:sldTgt/>
                                              </p:tgtEl>
                                            </p:cond>
                                          </p:endCondLst>
                                        </p:cTn>
                                        <p:tgtEl>
                                          <p:sndTgt r:embed="rId11" name="click.wav"/>
                                        </p:tgtEl>
                                      </p:cMediaNode>
                                    </p:audio>
                                  </p:subTnLst>
                                </p:cTn>
                              </p:par>
                            </p:childTnLst>
                          </p:cTn>
                        </p:par>
                        <p:par>
                          <p:cTn id="27" fill="hold" nodeType="afterGroup">
                            <p:stCondLst>
                              <p:cond delay="2000"/>
                            </p:stCondLst>
                            <p:childTnLst>
                              <p:par>
                                <p:cTn id="28" presetID="50" presetClass="entr" presetSubtype="0" decel="10000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1000" fill="hold"/>
                                        <p:tgtEl>
                                          <p:spTgt spid="35"/>
                                        </p:tgtEl>
                                        <p:attrNameLst>
                                          <p:attrName>ppt_w</p:attrName>
                                        </p:attrNameLst>
                                      </p:cBhvr>
                                      <p:tavLst>
                                        <p:tav tm="0">
                                          <p:val>
                                            <p:strVal val="#ppt_w+.3"/>
                                          </p:val>
                                        </p:tav>
                                        <p:tav tm="100000">
                                          <p:val>
                                            <p:strVal val="#ppt_w"/>
                                          </p:val>
                                        </p:tav>
                                      </p:tavLst>
                                    </p:anim>
                                    <p:anim calcmode="lin" valueType="num">
                                      <p:cBhvr>
                                        <p:cTn id="31" dur="1000" fill="hold"/>
                                        <p:tgtEl>
                                          <p:spTgt spid="35"/>
                                        </p:tgtEl>
                                        <p:attrNameLst>
                                          <p:attrName>ppt_h</p:attrName>
                                        </p:attrNameLst>
                                      </p:cBhvr>
                                      <p:tavLst>
                                        <p:tav tm="0">
                                          <p:val>
                                            <p:strVal val="#ppt_h"/>
                                          </p:val>
                                        </p:tav>
                                        <p:tav tm="100000">
                                          <p:val>
                                            <p:strVal val="#ppt_h"/>
                                          </p:val>
                                        </p:tav>
                                      </p:tavLst>
                                    </p:anim>
                                    <p:animEffect transition="in" filter="fade">
                                      <p:cBhvr>
                                        <p:cTn id="32" dur="1000"/>
                                        <p:tgtEl>
                                          <p:spTgt spid="35"/>
                                        </p:tgtEl>
                                      </p:cBhvr>
                                    </p:animEffect>
                                  </p:childTnLst>
                                  <p:subTnLst>
                                    <p:set>
                                      <p:cBhvr override="childStyle">
                                        <p:cTn dur="1" fill="hold" display="0" masterRel="sameClick" afterEffect="1">
                                          <p:stCondLst>
                                            <p:cond evt="end" delay="0">
                                              <p:tn val="28"/>
                                            </p:cond>
                                          </p:stCondLst>
                                        </p:cTn>
                                        <p:tgtEl>
                                          <p:spTgt spid="35"/>
                                        </p:tgtEl>
                                        <p:attrNameLst>
                                          <p:attrName>style.visibility</p:attrName>
                                        </p:attrNameLst>
                                      </p:cBhvr>
                                      <p:to>
                                        <p:strVal val="hidden"/>
                                      </p:to>
                                    </p:set>
                                    <p:audio>
                                      <p:cMediaNode>
                                        <p:cTn display="0" masterRel="sameClick">
                                          <p:stCondLst>
                                            <p:cond evt="begin" delay="0">
                                              <p:tn val="28"/>
                                            </p:cond>
                                          </p:stCondLst>
                                          <p:endCondLst>
                                            <p:cond evt="onStopAudio" delay="0">
                                              <p:tgtEl>
                                                <p:sldTgt/>
                                              </p:tgtEl>
                                            </p:cond>
                                          </p:endCondLst>
                                        </p:cTn>
                                        <p:tgtEl>
                                          <p:sndTgt r:embed="rId11" name="click.wav"/>
                                        </p:tgtEl>
                                      </p:cMediaNode>
                                    </p:audio>
                                  </p:subTnLst>
                                </p:cTn>
                              </p:par>
                            </p:childTnLst>
                          </p:cTn>
                        </p:par>
                        <p:par>
                          <p:cTn id="33" fill="hold" nodeType="afterGroup">
                            <p:stCondLst>
                              <p:cond delay="3000"/>
                            </p:stCondLst>
                            <p:childTnLst>
                              <p:par>
                                <p:cTn id="34" presetID="50" presetClass="entr" presetSubtype="0" decel="100000"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1000" fill="hold"/>
                                        <p:tgtEl>
                                          <p:spTgt spid="34"/>
                                        </p:tgtEl>
                                        <p:attrNameLst>
                                          <p:attrName>ppt_w</p:attrName>
                                        </p:attrNameLst>
                                      </p:cBhvr>
                                      <p:tavLst>
                                        <p:tav tm="0">
                                          <p:val>
                                            <p:strVal val="#ppt_w+.3"/>
                                          </p:val>
                                        </p:tav>
                                        <p:tav tm="100000">
                                          <p:val>
                                            <p:strVal val="#ppt_w"/>
                                          </p:val>
                                        </p:tav>
                                      </p:tavLst>
                                    </p:anim>
                                    <p:anim calcmode="lin" valueType="num">
                                      <p:cBhvr>
                                        <p:cTn id="37" dur="1000" fill="hold"/>
                                        <p:tgtEl>
                                          <p:spTgt spid="34"/>
                                        </p:tgtEl>
                                        <p:attrNameLst>
                                          <p:attrName>ppt_h</p:attrName>
                                        </p:attrNameLst>
                                      </p:cBhvr>
                                      <p:tavLst>
                                        <p:tav tm="0">
                                          <p:val>
                                            <p:strVal val="#ppt_h"/>
                                          </p:val>
                                        </p:tav>
                                        <p:tav tm="100000">
                                          <p:val>
                                            <p:strVal val="#ppt_h"/>
                                          </p:val>
                                        </p:tav>
                                      </p:tavLst>
                                    </p:anim>
                                    <p:animEffect transition="in" filter="fade">
                                      <p:cBhvr>
                                        <p:cTn id="38" dur="1000"/>
                                        <p:tgtEl>
                                          <p:spTgt spid="34"/>
                                        </p:tgtEl>
                                      </p:cBhvr>
                                    </p:animEffect>
                                  </p:childTnLst>
                                  <p:subTnLst>
                                    <p:set>
                                      <p:cBhvr override="childStyle">
                                        <p:cTn dur="1" fill="hold" display="0" masterRel="sameClick" afterEffect="1">
                                          <p:stCondLst>
                                            <p:cond evt="end" delay="0">
                                              <p:tn val="34"/>
                                            </p:cond>
                                          </p:stCondLst>
                                        </p:cTn>
                                        <p:tgtEl>
                                          <p:spTgt spid="34"/>
                                        </p:tgtEl>
                                        <p:attrNameLst>
                                          <p:attrName>style.visibility</p:attrName>
                                        </p:attrNameLst>
                                      </p:cBhvr>
                                      <p:to>
                                        <p:strVal val="hidden"/>
                                      </p:to>
                                    </p:set>
                                    <p:audio>
                                      <p:cMediaNode>
                                        <p:cTn display="0" masterRel="sameClick">
                                          <p:stCondLst>
                                            <p:cond evt="begin" delay="0">
                                              <p:tn val="34"/>
                                            </p:cond>
                                          </p:stCondLst>
                                          <p:endCondLst>
                                            <p:cond evt="onStopAudio" delay="0">
                                              <p:tgtEl>
                                                <p:sldTgt/>
                                              </p:tgtEl>
                                            </p:cond>
                                          </p:endCondLst>
                                        </p:cTn>
                                        <p:tgtEl>
                                          <p:sndTgt r:embed="rId11" name="click.wav"/>
                                        </p:tgtEl>
                                      </p:cMediaNode>
                                    </p:audio>
                                  </p:subTnLst>
                                </p:cTn>
                              </p:par>
                            </p:childTnLst>
                          </p:cTn>
                        </p:par>
                        <p:par>
                          <p:cTn id="39" fill="hold" nodeType="afterGroup">
                            <p:stCondLst>
                              <p:cond delay="4000"/>
                            </p:stCondLst>
                            <p:childTnLst>
                              <p:par>
                                <p:cTn id="40" presetID="50" presetClass="entr" presetSubtype="0" decel="100000"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strVal val="#ppt_w+.3"/>
                                          </p:val>
                                        </p:tav>
                                        <p:tav tm="100000">
                                          <p:val>
                                            <p:strVal val="#ppt_w"/>
                                          </p:val>
                                        </p:tav>
                                      </p:tavLst>
                                    </p:anim>
                                    <p:anim calcmode="lin" valueType="num">
                                      <p:cBhvr>
                                        <p:cTn id="43" dur="1000" fill="hold"/>
                                        <p:tgtEl>
                                          <p:spTgt spid="33"/>
                                        </p:tgtEl>
                                        <p:attrNameLst>
                                          <p:attrName>ppt_h</p:attrName>
                                        </p:attrNameLst>
                                      </p:cBhvr>
                                      <p:tavLst>
                                        <p:tav tm="0">
                                          <p:val>
                                            <p:strVal val="#ppt_h"/>
                                          </p:val>
                                        </p:tav>
                                        <p:tav tm="100000">
                                          <p:val>
                                            <p:strVal val="#ppt_h"/>
                                          </p:val>
                                        </p:tav>
                                      </p:tavLst>
                                    </p:anim>
                                    <p:animEffect transition="in" filter="fade">
                                      <p:cBhvr>
                                        <p:cTn id="44" dur="1000"/>
                                        <p:tgtEl>
                                          <p:spTgt spid="33"/>
                                        </p:tgtEl>
                                      </p:cBhvr>
                                    </p:animEffect>
                                  </p:childTnLst>
                                  <p:subTnLst>
                                    <p:set>
                                      <p:cBhvr override="childStyle">
                                        <p:cTn dur="1" fill="hold" display="0" masterRel="sameClick" afterEffect="1">
                                          <p:stCondLst>
                                            <p:cond evt="end" delay="0">
                                              <p:tn val="40"/>
                                            </p:cond>
                                          </p:stCondLst>
                                        </p:cTn>
                                        <p:tgtEl>
                                          <p:spTgt spid="33"/>
                                        </p:tgtEl>
                                        <p:attrNameLst>
                                          <p:attrName>style.visibility</p:attrName>
                                        </p:attrNameLst>
                                      </p:cBhvr>
                                      <p:to>
                                        <p:strVal val="hidden"/>
                                      </p:to>
                                    </p:set>
                                    <p:audio>
                                      <p:cMediaNode>
                                        <p:cTn display="0" masterRel="sameClick">
                                          <p:stCondLst>
                                            <p:cond evt="begin" delay="0">
                                              <p:tn val="40"/>
                                            </p:cond>
                                          </p:stCondLst>
                                          <p:endCondLst>
                                            <p:cond evt="onStopAudio" delay="0">
                                              <p:tgtEl>
                                                <p:sldTgt/>
                                              </p:tgtEl>
                                            </p:cond>
                                          </p:endCondLst>
                                        </p:cTn>
                                        <p:tgtEl>
                                          <p:sndTgt r:embed="rId12" name="chimes.wav"/>
                                        </p:tgtEl>
                                      </p:cMediaNode>
                                    </p:audio>
                                  </p:subTnLst>
                                </p:cTn>
                              </p:par>
                            </p:childTnLst>
                          </p:cTn>
                        </p:par>
                        <p:par>
                          <p:cTn id="45" fill="hold" nodeType="afterGroup">
                            <p:stCondLst>
                              <p:cond delay="5000"/>
                            </p:stCondLst>
                            <p:childTnLst>
                              <p:par>
                                <p:cTn id="46" presetID="3" presetClass="entr" presetSubtype="10" fill="hold"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blinds(horizontal)">
                                      <p:cBhvr>
                                        <p:cTn id="48" dur="500"/>
                                        <p:tgtEl>
                                          <p:spTgt spid="45"/>
                                        </p:tgtEl>
                                      </p:cBhvr>
                                    </p:animEffect>
                                  </p:childTnLst>
                                  <p:subTnLst>
                                    <p:audio>
                                      <p:cMediaNode vol="100000">
                                        <p:cTn display="0" masterRel="sameClick">
                                          <p:stCondLst>
                                            <p:cond evt="begin" delay="0">
                                              <p:tn val="46"/>
                                            </p:cond>
                                          </p:stCondLst>
                                          <p:endCondLst>
                                            <p:cond evt="onStopAudio" delay="0">
                                              <p:tgtEl>
                                                <p:sldTgt/>
                                              </p:tgtEl>
                                            </p:cond>
                                          </p:endCondLst>
                                        </p:cTn>
                                        <p:tgtEl>
                                          <p:sndTgt r:embed="rId13" name="DOORBELL.WAV"/>
                                        </p:tgtEl>
                                      </p:cMediaNode>
                                    </p:audio>
                                  </p:sub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down)">
                                      <p:cBhvr>
                                        <p:cTn id="53" dur="580">
                                          <p:stCondLst>
                                            <p:cond delay="0"/>
                                          </p:stCondLst>
                                        </p:cTn>
                                        <p:tgtEl>
                                          <p:spTgt spid="50"/>
                                        </p:tgtEl>
                                      </p:cBhvr>
                                    </p:animEffect>
                                    <p:anim calcmode="lin" valueType="num">
                                      <p:cBhvr>
                                        <p:cTn id="54"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59" dur="26">
                                          <p:stCondLst>
                                            <p:cond delay="650"/>
                                          </p:stCondLst>
                                        </p:cTn>
                                        <p:tgtEl>
                                          <p:spTgt spid="50"/>
                                        </p:tgtEl>
                                      </p:cBhvr>
                                      <p:to x="100000" y="60000"/>
                                    </p:animScale>
                                    <p:animScale>
                                      <p:cBhvr>
                                        <p:cTn id="60" dur="166" decel="50000">
                                          <p:stCondLst>
                                            <p:cond delay="676"/>
                                          </p:stCondLst>
                                        </p:cTn>
                                        <p:tgtEl>
                                          <p:spTgt spid="50"/>
                                        </p:tgtEl>
                                      </p:cBhvr>
                                      <p:to x="100000" y="100000"/>
                                    </p:animScale>
                                    <p:animScale>
                                      <p:cBhvr>
                                        <p:cTn id="61" dur="26">
                                          <p:stCondLst>
                                            <p:cond delay="1312"/>
                                          </p:stCondLst>
                                        </p:cTn>
                                        <p:tgtEl>
                                          <p:spTgt spid="50"/>
                                        </p:tgtEl>
                                      </p:cBhvr>
                                      <p:to x="100000" y="80000"/>
                                    </p:animScale>
                                    <p:animScale>
                                      <p:cBhvr>
                                        <p:cTn id="62" dur="166" decel="50000">
                                          <p:stCondLst>
                                            <p:cond delay="1338"/>
                                          </p:stCondLst>
                                        </p:cTn>
                                        <p:tgtEl>
                                          <p:spTgt spid="50"/>
                                        </p:tgtEl>
                                      </p:cBhvr>
                                      <p:to x="100000" y="100000"/>
                                    </p:animScale>
                                    <p:animScale>
                                      <p:cBhvr>
                                        <p:cTn id="63" dur="26">
                                          <p:stCondLst>
                                            <p:cond delay="1642"/>
                                          </p:stCondLst>
                                        </p:cTn>
                                        <p:tgtEl>
                                          <p:spTgt spid="50"/>
                                        </p:tgtEl>
                                      </p:cBhvr>
                                      <p:to x="100000" y="90000"/>
                                    </p:animScale>
                                    <p:animScale>
                                      <p:cBhvr>
                                        <p:cTn id="64" dur="166" decel="50000">
                                          <p:stCondLst>
                                            <p:cond delay="1668"/>
                                          </p:stCondLst>
                                        </p:cTn>
                                        <p:tgtEl>
                                          <p:spTgt spid="50"/>
                                        </p:tgtEl>
                                      </p:cBhvr>
                                      <p:to x="100000" y="100000"/>
                                    </p:animScale>
                                    <p:animScale>
                                      <p:cBhvr>
                                        <p:cTn id="65" dur="26">
                                          <p:stCondLst>
                                            <p:cond delay="1808"/>
                                          </p:stCondLst>
                                        </p:cTn>
                                        <p:tgtEl>
                                          <p:spTgt spid="50"/>
                                        </p:tgtEl>
                                      </p:cBhvr>
                                      <p:to x="100000" y="95000"/>
                                    </p:animScale>
                                    <p:animScale>
                                      <p:cBhvr>
                                        <p:cTn id="66" dur="166" decel="50000">
                                          <p:stCondLst>
                                            <p:cond delay="1834"/>
                                          </p:stCondLst>
                                        </p:cTn>
                                        <p:tgtEl>
                                          <p:spTgt spid="50"/>
                                        </p:tgtEl>
                                      </p:cBhvr>
                                      <p:to x="100000" y="100000"/>
                                    </p:animScale>
                                  </p:childTnLst>
                                  <p:subTnLst>
                                    <p:audio>
                                      <p:cMediaNode>
                                        <p:cTn display="0" masterRel="sameClick">
                                          <p:stCondLst>
                                            <p:cond evt="begin" delay="0">
                                              <p:tn val="51"/>
                                            </p:cond>
                                          </p:stCondLst>
                                          <p:endCondLst>
                                            <p:cond evt="onStopAudio" delay="0">
                                              <p:tgtEl>
                                                <p:sldTgt/>
                                              </p:tgtEl>
                                            </p:cond>
                                          </p:endCondLst>
                                        </p:cTn>
                                        <p:tgtEl>
                                          <p:sndTgt r:embed="rId14" name="Nhac hieu thua cuoc.wav"/>
                                        </p:tgtEl>
                                      </p:cMediaNode>
                                    </p:audio>
                                  </p:subTnLst>
                                </p:cTn>
                              </p:par>
                            </p:childTnLst>
                          </p:cTn>
                        </p:par>
                      </p:childTnLst>
                    </p:cTn>
                  </p:par>
                  <p:par>
                    <p:cTn id="67" fill="hold">
                      <p:stCondLst>
                        <p:cond delay="indefinite"/>
                      </p:stCondLst>
                      <p:childTnLst>
                        <p:par>
                          <p:cTn id="68" fill="hold">
                            <p:stCondLst>
                              <p:cond delay="0"/>
                            </p:stCondLst>
                            <p:childTnLst>
                              <p:par>
                                <p:cTn id="69" presetID="16" presetClass="exit" presetSubtype="21" fill="hold" nodeType="clickEffect">
                                  <p:stCondLst>
                                    <p:cond delay="0"/>
                                  </p:stCondLst>
                                  <p:childTnLst>
                                    <p:animEffect transition="out" filter="barn(inVertical)">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2" restart="whenNotActive" fill="hold" evtFilter="cancelBubble" nodeType="interactiveSeq">
                <p:stCondLst>
                  <p:cond evt="onClick" delay="0">
                    <p:tgtEl>
                      <p:spTgt spid="43"/>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26" presetClass="entr" presetSubtype="0"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down)">
                                      <p:cBhvr>
                                        <p:cTn id="77" dur="580">
                                          <p:stCondLst>
                                            <p:cond delay="0"/>
                                          </p:stCondLst>
                                        </p:cTn>
                                        <p:tgtEl>
                                          <p:spTgt spid="49"/>
                                        </p:tgtEl>
                                      </p:cBhvr>
                                    </p:animEffect>
                                    <p:anim calcmode="lin" valueType="num">
                                      <p:cBhvr>
                                        <p:cTn id="78"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83" dur="26">
                                          <p:stCondLst>
                                            <p:cond delay="650"/>
                                          </p:stCondLst>
                                        </p:cTn>
                                        <p:tgtEl>
                                          <p:spTgt spid="49"/>
                                        </p:tgtEl>
                                      </p:cBhvr>
                                      <p:to x="100000" y="60000"/>
                                    </p:animScale>
                                    <p:animScale>
                                      <p:cBhvr>
                                        <p:cTn id="84" dur="166" decel="50000">
                                          <p:stCondLst>
                                            <p:cond delay="676"/>
                                          </p:stCondLst>
                                        </p:cTn>
                                        <p:tgtEl>
                                          <p:spTgt spid="49"/>
                                        </p:tgtEl>
                                      </p:cBhvr>
                                      <p:to x="100000" y="100000"/>
                                    </p:animScale>
                                    <p:animScale>
                                      <p:cBhvr>
                                        <p:cTn id="85" dur="26">
                                          <p:stCondLst>
                                            <p:cond delay="1312"/>
                                          </p:stCondLst>
                                        </p:cTn>
                                        <p:tgtEl>
                                          <p:spTgt spid="49"/>
                                        </p:tgtEl>
                                      </p:cBhvr>
                                      <p:to x="100000" y="80000"/>
                                    </p:animScale>
                                    <p:animScale>
                                      <p:cBhvr>
                                        <p:cTn id="86" dur="166" decel="50000">
                                          <p:stCondLst>
                                            <p:cond delay="1338"/>
                                          </p:stCondLst>
                                        </p:cTn>
                                        <p:tgtEl>
                                          <p:spTgt spid="49"/>
                                        </p:tgtEl>
                                      </p:cBhvr>
                                      <p:to x="100000" y="100000"/>
                                    </p:animScale>
                                    <p:animScale>
                                      <p:cBhvr>
                                        <p:cTn id="87" dur="26">
                                          <p:stCondLst>
                                            <p:cond delay="1642"/>
                                          </p:stCondLst>
                                        </p:cTn>
                                        <p:tgtEl>
                                          <p:spTgt spid="49"/>
                                        </p:tgtEl>
                                      </p:cBhvr>
                                      <p:to x="100000" y="90000"/>
                                    </p:animScale>
                                    <p:animScale>
                                      <p:cBhvr>
                                        <p:cTn id="88" dur="166" decel="50000">
                                          <p:stCondLst>
                                            <p:cond delay="1668"/>
                                          </p:stCondLst>
                                        </p:cTn>
                                        <p:tgtEl>
                                          <p:spTgt spid="49"/>
                                        </p:tgtEl>
                                      </p:cBhvr>
                                      <p:to x="100000" y="100000"/>
                                    </p:animScale>
                                    <p:animScale>
                                      <p:cBhvr>
                                        <p:cTn id="89" dur="26">
                                          <p:stCondLst>
                                            <p:cond delay="1808"/>
                                          </p:stCondLst>
                                        </p:cTn>
                                        <p:tgtEl>
                                          <p:spTgt spid="49"/>
                                        </p:tgtEl>
                                      </p:cBhvr>
                                      <p:to x="100000" y="95000"/>
                                    </p:animScale>
                                    <p:animScale>
                                      <p:cBhvr>
                                        <p:cTn id="90" dur="166" decel="50000">
                                          <p:stCondLst>
                                            <p:cond delay="1834"/>
                                          </p:stCondLst>
                                        </p:cTn>
                                        <p:tgtEl>
                                          <p:spTgt spid="49"/>
                                        </p:tgtEl>
                                      </p:cBhvr>
                                      <p:to x="100000" y="100000"/>
                                    </p:animScale>
                                  </p:childTnLst>
                                  <p:subTnLst>
                                    <p:audio>
                                      <p:cMediaNode>
                                        <p:cTn display="0" masterRel="sameClick">
                                          <p:stCondLst>
                                            <p:cond evt="begin" delay="0">
                                              <p:tn val="75"/>
                                            </p:cond>
                                          </p:stCondLst>
                                          <p:endCondLst>
                                            <p:cond evt="onStopAudio" delay="0">
                                              <p:tgtEl>
                                                <p:sldTgt/>
                                              </p:tgtEl>
                                            </p:cond>
                                          </p:endCondLst>
                                        </p:cTn>
                                        <p:tgtEl>
                                          <p:sndTgt r:embed="rId14" name="Nhac hieu thua cuoc.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16" presetClass="exit" presetSubtype="21" fill="hold" nodeType="clickEffect">
                                  <p:stCondLst>
                                    <p:cond delay="0"/>
                                  </p:stCondLst>
                                  <p:childTnLst>
                                    <p:animEffect transition="out" filter="barn(inVertical)">
                                      <p:cBhvr>
                                        <p:cTn id="94" dur="500"/>
                                        <p:tgtEl>
                                          <p:spTgt spid="49"/>
                                        </p:tgtEl>
                                      </p:cBhvr>
                                    </p:animEffect>
                                    <p:set>
                                      <p:cBhvr>
                                        <p:cTn id="95"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96" restart="whenNotActive" fill="hold" evtFilter="cancelBubble" nodeType="interactiveSeq">
                <p:stCondLst>
                  <p:cond evt="onClick" delay="0">
                    <p:tgtEl>
                      <p:spTgt spid="47"/>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26" presetClass="entr" presetSubtype="0" fill="hold" nodeType="click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down)">
                                      <p:cBhvr>
                                        <p:cTn id="101" dur="580">
                                          <p:stCondLst>
                                            <p:cond delay="0"/>
                                          </p:stCondLst>
                                        </p:cTn>
                                        <p:tgtEl>
                                          <p:spTgt spid="51"/>
                                        </p:tgtEl>
                                      </p:cBhvr>
                                    </p:animEffect>
                                    <p:anim calcmode="lin" valueType="num">
                                      <p:cBhvr>
                                        <p:cTn id="102"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07" dur="26">
                                          <p:stCondLst>
                                            <p:cond delay="650"/>
                                          </p:stCondLst>
                                        </p:cTn>
                                        <p:tgtEl>
                                          <p:spTgt spid="51"/>
                                        </p:tgtEl>
                                      </p:cBhvr>
                                      <p:to x="100000" y="60000"/>
                                    </p:animScale>
                                    <p:animScale>
                                      <p:cBhvr>
                                        <p:cTn id="108" dur="166" decel="50000">
                                          <p:stCondLst>
                                            <p:cond delay="676"/>
                                          </p:stCondLst>
                                        </p:cTn>
                                        <p:tgtEl>
                                          <p:spTgt spid="51"/>
                                        </p:tgtEl>
                                      </p:cBhvr>
                                      <p:to x="100000" y="100000"/>
                                    </p:animScale>
                                    <p:animScale>
                                      <p:cBhvr>
                                        <p:cTn id="109" dur="26">
                                          <p:stCondLst>
                                            <p:cond delay="1312"/>
                                          </p:stCondLst>
                                        </p:cTn>
                                        <p:tgtEl>
                                          <p:spTgt spid="51"/>
                                        </p:tgtEl>
                                      </p:cBhvr>
                                      <p:to x="100000" y="80000"/>
                                    </p:animScale>
                                    <p:animScale>
                                      <p:cBhvr>
                                        <p:cTn id="110" dur="166" decel="50000">
                                          <p:stCondLst>
                                            <p:cond delay="1338"/>
                                          </p:stCondLst>
                                        </p:cTn>
                                        <p:tgtEl>
                                          <p:spTgt spid="51"/>
                                        </p:tgtEl>
                                      </p:cBhvr>
                                      <p:to x="100000" y="100000"/>
                                    </p:animScale>
                                    <p:animScale>
                                      <p:cBhvr>
                                        <p:cTn id="111" dur="26">
                                          <p:stCondLst>
                                            <p:cond delay="1642"/>
                                          </p:stCondLst>
                                        </p:cTn>
                                        <p:tgtEl>
                                          <p:spTgt spid="51"/>
                                        </p:tgtEl>
                                      </p:cBhvr>
                                      <p:to x="100000" y="90000"/>
                                    </p:animScale>
                                    <p:animScale>
                                      <p:cBhvr>
                                        <p:cTn id="112" dur="166" decel="50000">
                                          <p:stCondLst>
                                            <p:cond delay="1668"/>
                                          </p:stCondLst>
                                        </p:cTn>
                                        <p:tgtEl>
                                          <p:spTgt spid="51"/>
                                        </p:tgtEl>
                                      </p:cBhvr>
                                      <p:to x="100000" y="100000"/>
                                    </p:animScale>
                                    <p:animScale>
                                      <p:cBhvr>
                                        <p:cTn id="113" dur="26">
                                          <p:stCondLst>
                                            <p:cond delay="1808"/>
                                          </p:stCondLst>
                                        </p:cTn>
                                        <p:tgtEl>
                                          <p:spTgt spid="51"/>
                                        </p:tgtEl>
                                      </p:cBhvr>
                                      <p:to x="100000" y="95000"/>
                                    </p:animScale>
                                    <p:animScale>
                                      <p:cBhvr>
                                        <p:cTn id="114" dur="166" decel="50000">
                                          <p:stCondLst>
                                            <p:cond delay="1834"/>
                                          </p:stCondLst>
                                        </p:cTn>
                                        <p:tgtEl>
                                          <p:spTgt spid="51"/>
                                        </p:tgtEl>
                                      </p:cBhvr>
                                      <p:to x="100000" y="100000"/>
                                    </p:animScale>
                                  </p:childTnLst>
                                  <p:subTnLst>
                                    <p:audio>
                                      <p:cMediaNode>
                                        <p:cTn display="0" masterRel="sameClick">
                                          <p:stCondLst>
                                            <p:cond evt="begin" delay="0">
                                              <p:tn val="99"/>
                                            </p:cond>
                                          </p:stCondLst>
                                          <p:endCondLst>
                                            <p:cond evt="onStopAudio" delay="0">
                                              <p:tgtEl>
                                                <p:sldTgt/>
                                              </p:tgtEl>
                                            </p:cond>
                                          </p:endCondLst>
                                        </p:cTn>
                                        <p:tgtEl>
                                          <p:sndTgt r:embed="rId14" name="Nhac hieu thua cuoc.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16" presetClass="exit" presetSubtype="21" fill="hold" nodeType="clickEffect">
                                  <p:stCondLst>
                                    <p:cond delay="0"/>
                                  </p:stCondLst>
                                  <p:childTnLst>
                                    <p:animEffect transition="out" filter="barn(inVertical)">
                                      <p:cBhvr>
                                        <p:cTn id="118" dur="500"/>
                                        <p:tgtEl>
                                          <p:spTgt spid="51"/>
                                        </p:tgtEl>
                                      </p:cBhvr>
                                    </p:animEffect>
                                    <p:set>
                                      <p:cBhvr>
                                        <p:cTn id="119"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20" restart="whenNotActive" fill="hold" evtFilter="cancelBubble" nodeType="interactiveSeq">
                <p:stCondLst>
                  <p:cond evt="onClick" delay="0">
                    <p:tgtEl>
                      <p:spTgt spid="44"/>
                    </p:tgtEl>
                  </p:cond>
                </p:stCondLst>
                <p:endSync evt="end" delay="0">
                  <p:rtn val="all"/>
                </p:endSync>
                <p:childTnLst>
                  <p:par>
                    <p:cTn id="121" fill="hold" nodeType="clickPar">
                      <p:stCondLst>
                        <p:cond delay="0"/>
                      </p:stCondLst>
                      <p:childTnLst>
                        <p:par>
                          <p:cTn id="122" fill="hold" nodeType="withGroup">
                            <p:stCondLst>
                              <p:cond delay="0"/>
                            </p:stCondLst>
                            <p:childTnLst>
                              <p:par>
                                <p:cTn id="123" presetID="53" presetClass="entr" presetSubtype="16" fill="hold" nodeType="clickEffect">
                                  <p:stCondLst>
                                    <p:cond delay="0"/>
                                  </p:stCondLst>
                                  <p:childTnLst>
                                    <p:set>
                                      <p:cBhvr>
                                        <p:cTn id="124" dur="1" fill="hold">
                                          <p:stCondLst>
                                            <p:cond delay="0"/>
                                          </p:stCondLst>
                                        </p:cTn>
                                        <p:tgtEl>
                                          <p:spTgt spid="48"/>
                                        </p:tgtEl>
                                        <p:attrNameLst>
                                          <p:attrName>style.visibility</p:attrName>
                                        </p:attrNameLst>
                                      </p:cBhvr>
                                      <p:to>
                                        <p:strVal val="visible"/>
                                      </p:to>
                                    </p:set>
                                    <p:anim calcmode="lin" valueType="num">
                                      <p:cBhvr>
                                        <p:cTn id="125" dur="500" fill="hold"/>
                                        <p:tgtEl>
                                          <p:spTgt spid="48"/>
                                        </p:tgtEl>
                                        <p:attrNameLst>
                                          <p:attrName>ppt_w</p:attrName>
                                        </p:attrNameLst>
                                      </p:cBhvr>
                                      <p:tavLst>
                                        <p:tav tm="0">
                                          <p:val>
                                            <p:fltVal val="0"/>
                                          </p:val>
                                        </p:tav>
                                        <p:tav tm="100000">
                                          <p:val>
                                            <p:strVal val="#ppt_w"/>
                                          </p:val>
                                        </p:tav>
                                      </p:tavLst>
                                    </p:anim>
                                    <p:anim calcmode="lin" valueType="num">
                                      <p:cBhvr>
                                        <p:cTn id="126" dur="500" fill="hold"/>
                                        <p:tgtEl>
                                          <p:spTgt spid="48"/>
                                        </p:tgtEl>
                                        <p:attrNameLst>
                                          <p:attrName>ppt_h</p:attrName>
                                        </p:attrNameLst>
                                      </p:cBhvr>
                                      <p:tavLst>
                                        <p:tav tm="0">
                                          <p:val>
                                            <p:fltVal val="0"/>
                                          </p:val>
                                        </p:tav>
                                        <p:tav tm="100000">
                                          <p:val>
                                            <p:strVal val="#ppt_h"/>
                                          </p:val>
                                        </p:tav>
                                      </p:tavLst>
                                    </p:anim>
                                    <p:animEffect transition="in" filter="fade">
                                      <p:cBhvr>
                                        <p:cTn id="127" dur="500"/>
                                        <p:tgtEl>
                                          <p:spTgt spid="48"/>
                                        </p:tgtEl>
                                      </p:cBhvr>
                                    </p:animEffect>
                                  </p:childTnLst>
                                  <p:subTnLst>
                                    <p:audio>
                                      <p:cMediaNode>
                                        <p:cTn display="0" masterRel="sameClick">
                                          <p:stCondLst>
                                            <p:cond evt="begin" delay="0">
                                              <p:tn val="123"/>
                                            </p:cond>
                                          </p:stCondLst>
                                          <p:endCondLst>
                                            <p:cond evt="onStopAudio" delay="0">
                                              <p:tgtEl>
                                                <p:sldTgt/>
                                              </p:tgtEl>
                                            </p:cond>
                                          </p:endCondLst>
                                        </p:cTn>
                                        <p:tgtEl>
                                          <p:sndTgt r:embed="rId15" name="Tieng vo tay.wav"/>
                                        </p:tgtEl>
                                      </p:cMediaNode>
                                    </p:audio>
                                  </p:subTnLst>
                                </p:cTn>
                              </p:par>
                            </p:childTnLst>
                          </p:cTn>
                        </p:par>
                      </p:childTnLst>
                    </p:cTn>
                  </p:par>
                  <p:par>
                    <p:cTn id="128" fill="hold" nodeType="clickPar">
                      <p:stCondLst>
                        <p:cond delay="indefinite"/>
                      </p:stCondLst>
                      <p:childTnLst>
                        <p:par>
                          <p:cTn id="129" fill="hold" nodeType="withGroup">
                            <p:stCondLst>
                              <p:cond delay="0"/>
                            </p:stCondLst>
                            <p:childTnLst>
                              <p:par>
                                <p:cTn id="130" presetID="16" presetClass="exit" presetSubtype="21" fill="hold" nodeType="clickEffect">
                                  <p:stCondLst>
                                    <p:cond delay="0"/>
                                  </p:stCondLst>
                                  <p:childTnLst>
                                    <p:animEffect transition="out" filter="barn(inVertical)">
                                      <p:cBhvr>
                                        <p:cTn id="131" dur="500"/>
                                        <p:tgtEl>
                                          <p:spTgt spid="48"/>
                                        </p:tgtEl>
                                      </p:cBhvr>
                                    </p:animEffect>
                                    <p:set>
                                      <p:cBhvr>
                                        <p:cTn id="132"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4" descr="NGANG1">
            <a:hlinkClick r:id="rId16" action="ppaction://hlinkpres?slideindex=1&amp;slidetitl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5400000">
            <a:off x="350177" y="901569"/>
            <a:ext cx="64426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9" name="Group 2"/>
          <p:cNvGrpSpPr>
            <a:grpSpLocks/>
          </p:cNvGrpSpPr>
          <p:nvPr/>
        </p:nvGrpSpPr>
        <p:grpSpPr bwMode="auto">
          <a:xfrm rot="5400000">
            <a:off x="7921361" y="523347"/>
            <a:ext cx="616479" cy="609600"/>
            <a:chOff x="2928" y="144"/>
            <a:chExt cx="1392" cy="288"/>
          </a:xfrm>
        </p:grpSpPr>
        <p:sp>
          <p:nvSpPr>
            <p:cNvPr id="137219" name="AutoShape 3"/>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0" name="AutoShape 4"/>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0" name="Group 5"/>
          <p:cNvGrpSpPr>
            <a:grpSpLocks/>
          </p:cNvGrpSpPr>
          <p:nvPr/>
        </p:nvGrpSpPr>
        <p:grpSpPr bwMode="auto">
          <a:xfrm rot="5400000">
            <a:off x="1006211" y="626269"/>
            <a:ext cx="616479" cy="342900"/>
            <a:chOff x="2928" y="144"/>
            <a:chExt cx="1392" cy="288"/>
          </a:xfrm>
        </p:grpSpPr>
        <p:sp>
          <p:nvSpPr>
            <p:cNvPr id="137222" name="AutoShape 6"/>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3" name="AutoShape 7"/>
            <p:cNvSpPr>
              <a:spLocks noChangeArrowheads="1"/>
            </p:cNvSpPr>
            <p:nvPr/>
          </p:nvSpPr>
          <p:spPr bwMode="auto">
            <a:xfrm>
              <a:off x="2928" y="391"/>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1" name="Group 8"/>
          <p:cNvGrpSpPr>
            <a:grpSpLocks/>
          </p:cNvGrpSpPr>
          <p:nvPr/>
        </p:nvGrpSpPr>
        <p:grpSpPr bwMode="auto">
          <a:xfrm rot="5400000">
            <a:off x="350574" y="583937"/>
            <a:ext cx="616479" cy="358775"/>
            <a:chOff x="2928" y="144"/>
            <a:chExt cx="1392" cy="288"/>
          </a:xfrm>
        </p:grpSpPr>
        <p:sp>
          <p:nvSpPr>
            <p:cNvPr id="137225" name="AutoShape 9"/>
            <p:cNvSpPr>
              <a:spLocks noChangeArrowheads="1"/>
            </p:cNvSpPr>
            <p:nvPr/>
          </p:nvSpPr>
          <p:spPr bwMode="auto">
            <a:xfrm>
              <a:off x="2928" y="143"/>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6" name="AutoShape 10"/>
            <p:cNvSpPr>
              <a:spLocks noChangeArrowheads="1"/>
            </p:cNvSpPr>
            <p:nvPr/>
          </p:nvSpPr>
          <p:spPr bwMode="auto">
            <a:xfrm>
              <a:off x="2928" y="392"/>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2" name="Group 11"/>
          <p:cNvGrpSpPr>
            <a:grpSpLocks/>
          </p:cNvGrpSpPr>
          <p:nvPr/>
        </p:nvGrpSpPr>
        <p:grpSpPr bwMode="auto">
          <a:xfrm>
            <a:off x="1214439" y="164042"/>
            <a:ext cx="7700962" cy="1148292"/>
            <a:chOff x="766" y="149"/>
            <a:chExt cx="4851" cy="868"/>
          </a:xfrm>
        </p:grpSpPr>
        <p:pic>
          <p:nvPicPr>
            <p:cNvPr id="24622" name="Picture 12" descr="NGANG1">
              <a:hlinkClick r:id="rId16" action="ppaction://hlinkpres?slideindex=1&amp;slidetitl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44" y="149"/>
              <a:ext cx="267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3" name="Picture 13" descr="NGANG1">
              <a:hlinkClick r:id="rId16" action="ppaction://hlinkpres?slideindex=1&amp;slidetitl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5400000">
              <a:off x="5091" y="480"/>
              <a:ext cx="1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4" name="Picture 14" descr="NGANG1">
              <a:hlinkClick r:id="rId16" action="ppaction://hlinkpres?slideindex=1&amp;slidetitl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5400000">
              <a:off x="590" y="706"/>
              <a:ext cx="48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7232" name="AutoShape 16"/>
          <p:cNvSpPr>
            <a:spLocks noChangeArrowheads="1"/>
          </p:cNvSpPr>
          <p:nvPr/>
        </p:nvSpPr>
        <p:spPr bwMode="auto">
          <a:xfrm>
            <a:off x="1886860" y="858573"/>
            <a:ext cx="7010400" cy="4699000"/>
          </a:xfrm>
          <a:prstGeom prst="roundRect">
            <a:avLst>
              <a:gd name="adj" fmla="val 3509"/>
            </a:avLst>
          </a:prstGeom>
          <a:solidFill>
            <a:schemeClr val="bg1"/>
          </a:solidFill>
          <a:ln w="57150" cmpd="thinThick">
            <a:solidFill>
              <a:srgbClr val="FFCC66"/>
            </a:solidFill>
            <a:round/>
            <a:headEnd/>
            <a:tailEnd/>
          </a:ln>
          <a:effectLst/>
        </p:spPr>
        <p:txBody>
          <a:bodyPr wrap="none" lIns="71323" tIns="35662" rIns="71323" bIns="35662" anchor="ctr"/>
          <a:lstStyle/>
          <a:p>
            <a:pPr>
              <a:defRPr/>
            </a:pPr>
            <a:endParaRPr lang="en-US" sz="2500">
              <a:solidFill>
                <a:srgbClr val="FF3300"/>
              </a:solidFill>
              <a:effectLst>
                <a:outerShdw blurRad="38100" dist="38100" dir="2700000" algn="tl">
                  <a:srgbClr val="C0C0C0"/>
                </a:outerShdw>
              </a:effectLst>
            </a:endParaRPr>
          </a:p>
        </p:txBody>
      </p:sp>
      <p:sp>
        <p:nvSpPr>
          <p:cNvPr id="24584" name="Rectangle 18"/>
          <p:cNvSpPr>
            <a:spLocks noChangeArrowheads="1"/>
          </p:cNvSpPr>
          <p:nvPr/>
        </p:nvSpPr>
        <p:spPr bwMode="auto">
          <a:xfrm>
            <a:off x="131763" y="904875"/>
            <a:ext cx="1592262" cy="4606396"/>
          </a:xfrm>
          <a:prstGeom prst="rect">
            <a:avLst/>
          </a:prstGeom>
          <a:gradFill rotWithShape="1">
            <a:gsLst>
              <a:gs pos="0">
                <a:srgbClr val="3399FF"/>
              </a:gs>
              <a:gs pos="100000">
                <a:schemeClr val="bg1"/>
              </a:gs>
            </a:gsLst>
            <a:lin ang="5400000" scaled="1"/>
          </a:gradFill>
          <a:ln w="57150" cmpd="thinThick">
            <a:solidFill>
              <a:srgbClr val="FF3399"/>
            </a:solidFill>
            <a:miter lim="800000"/>
            <a:headEnd/>
            <a:tailEnd/>
          </a:ln>
        </p:spPr>
        <p:txBody>
          <a:bodyPr wrap="none" lIns="71323" tIns="35662" rIns="71323" bIns="35662" anchor="ctr"/>
          <a:lstStyle/>
          <a:p>
            <a:endParaRPr lang="en-US"/>
          </a:p>
        </p:txBody>
      </p:sp>
      <p:grpSp>
        <p:nvGrpSpPr>
          <p:cNvPr id="24585" name="Group 19"/>
          <p:cNvGrpSpPr>
            <a:grpSpLocks/>
          </p:cNvGrpSpPr>
          <p:nvPr/>
        </p:nvGrpSpPr>
        <p:grpSpPr bwMode="auto">
          <a:xfrm>
            <a:off x="4641850" y="129647"/>
            <a:ext cx="4273550" cy="390261"/>
            <a:chOff x="2928" y="144"/>
            <a:chExt cx="1392" cy="288"/>
          </a:xfrm>
        </p:grpSpPr>
        <p:sp>
          <p:nvSpPr>
            <p:cNvPr id="137236" name="AutoShape 20"/>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37" name="AutoShape 21"/>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sp>
        <p:nvSpPr>
          <p:cNvPr id="24586" name="AutoShape 22"/>
          <p:cNvSpPr>
            <a:spLocks noChangeArrowheads="1"/>
          </p:cNvSpPr>
          <p:nvPr/>
        </p:nvSpPr>
        <p:spPr bwMode="auto">
          <a:xfrm>
            <a:off x="63500" y="18522"/>
            <a:ext cx="4578350" cy="649553"/>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lIns="71323" tIns="35662" rIns="71323" bIns="35662" anchor="ctr"/>
          <a:lstStyle/>
          <a:p>
            <a:pPr algn="r"/>
            <a:endParaRPr lang="en-US"/>
          </a:p>
        </p:txBody>
      </p:sp>
      <p:sp>
        <p:nvSpPr>
          <p:cNvPr id="24587" name="WordArt 25"/>
          <p:cNvSpPr>
            <a:spLocks noChangeArrowheads="1" noChangeShapeType="1" noTextEdit="1"/>
          </p:cNvSpPr>
          <p:nvPr/>
        </p:nvSpPr>
        <p:spPr bwMode="auto">
          <a:xfrm>
            <a:off x="603250" y="161396"/>
            <a:ext cx="3505200" cy="36115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2200" kern="10" dirty="0" err="1">
                <a:solidFill>
                  <a:srgbClr val="FFFF00"/>
                </a:solidFill>
                <a:latin typeface="+mj-lt"/>
                <a:ea typeface="+mj-lt"/>
                <a:cs typeface="+mj-lt"/>
              </a:rPr>
              <a:t>Câu</a:t>
            </a:r>
            <a:r>
              <a:rPr lang="en-US" sz="2200" kern="10" dirty="0">
                <a:solidFill>
                  <a:srgbClr val="FFFF00"/>
                </a:solidFill>
                <a:latin typeface="+mj-lt"/>
                <a:ea typeface="+mj-lt"/>
                <a:cs typeface="+mj-lt"/>
              </a:rPr>
              <a:t> </a:t>
            </a:r>
            <a:r>
              <a:rPr lang="en-US" sz="2200" kern="10" dirty="0" err="1">
                <a:solidFill>
                  <a:srgbClr val="FFFF00"/>
                </a:solidFill>
                <a:latin typeface="+mj-lt"/>
                <a:ea typeface="+mj-lt"/>
                <a:cs typeface="+mj-lt"/>
              </a:rPr>
              <a:t>hỏi</a:t>
            </a:r>
            <a:endParaRPr lang="en-US" sz="2200" kern="10" dirty="0">
              <a:solidFill>
                <a:srgbClr val="FFFF00"/>
              </a:solidFill>
              <a:latin typeface="+mj-lt"/>
              <a:ea typeface="+mj-lt"/>
              <a:cs typeface="+mj-lt"/>
            </a:endParaRPr>
          </a:p>
        </p:txBody>
      </p:sp>
      <p:sp>
        <p:nvSpPr>
          <p:cNvPr id="24588" name="WordArt 48"/>
          <p:cNvSpPr>
            <a:spLocks noChangeArrowheads="1" noChangeShapeType="1" noTextEdit="1"/>
          </p:cNvSpPr>
          <p:nvPr/>
        </p:nvSpPr>
        <p:spPr bwMode="auto">
          <a:xfrm>
            <a:off x="5686425" y="1333501"/>
            <a:ext cx="381000" cy="277813"/>
          </a:xfrm>
          <a:prstGeom prst="rect">
            <a:avLst/>
          </a:prstGeom>
        </p:spPr>
        <p:txBody>
          <a:bodyPr wrap="none" lIns="71323" tIns="35662" rIns="71323" bIns="35662" fromWordArt="1">
            <a:prstTxWarp prst="textPlain">
              <a:avLst>
                <a:gd name="adj" fmla="val 50000"/>
              </a:avLst>
            </a:prstTxWarp>
          </a:bodyPr>
          <a:lstStyle/>
          <a:p>
            <a:endParaRPr lang="en-US" sz="2800" kern="10">
              <a:ln w="25400">
                <a:solidFill>
                  <a:srgbClr val="000000"/>
                </a:solidFill>
                <a:round/>
                <a:headEnd/>
                <a:tailEnd/>
              </a:ln>
              <a:solidFill>
                <a:srgbClr val="CC0000"/>
              </a:solidFill>
              <a:latin typeface="Arial Black"/>
            </a:endParaRPr>
          </a:p>
        </p:txBody>
      </p:sp>
      <p:sp>
        <p:nvSpPr>
          <p:cNvPr id="25613" name="TextBox 40"/>
          <p:cNvSpPr txBox="1">
            <a:spLocks noChangeArrowheads="1"/>
          </p:cNvSpPr>
          <p:nvPr/>
        </p:nvSpPr>
        <p:spPr bwMode="auto">
          <a:xfrm>
            <a:off x="1930402" y="937353"/>
            <a:ext cx="6883401"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1323" tIns="35662" rIns="71323" bIns="35662">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vi-VN" sz="2400" b="1" dirty="0">
                <a:solidFill>
                  <a:srgbClr val="0000CC"/>
                </a:solidFill>
                <a:latin typeface="Arial" pitchFamily="34" charset="0"/>
                <a:cs typeface="Arial" pitchFamily="34" charset="0"/>
              </a:rPr>
              <a:t>Đang đi trên đường gặp một vụ tai nạn có người bị thương, em sẽ gọi số nào:</a:t>
            </a:r>
            <a:endParaRPr lang="en-US" sz="2400" b="1" dirty="0">
              <a:solidFill>
                <a:srgbClr val="0000CC"/>
              </a:solidFill>
              <a:latin typeface="Arial" pitchFamily="34" charset="0"/>
              <a:cs typeface="Arial" pitchFamily="34" charset="0"/>
            </a:endParaRPr>
          </a:p>
        </p:txBody>
      </p:sp>
      <p:sp>
        <p:nvSpPr>
          <p:cNvPr id="25614" name="AutoShape 46"/>
          <p:cNvSpPr>
            <a:spLocks noChangeArrowheads="1"/>
          </p:cNvSpPr>
          <p:nvPr/>
        </p:nvSpPr>
        <p:spPr bwMode="auto">
          <a:xfrm>
            <a:off x="304800" y="1143000"/>
            <a:ext cx="1219200" cy="952500"/>
          </a:xfrm>
          <a:prstGeom prst="hexagon">
            <a:avLst>
              <a:gd name="adj" fmla="val 26667"/>
              <a:gd name="vf" fmla="val 115470"/>
            </a:avLst>
          </a:prstGeom>
          <a:solidFill>
            <a:srgbClr val="FFFF00"/>
          </a:solidFill>
          <a:ln w="38100" cmpd="dbl" algn="ctr">
            <a:solidFill>
              <a:srgbClr val="FF0000"/>
            </a:solidFill>
            <a:miter lim="800000"/>
            <a:headEnd/>
            <a:tailEnd/>
          </a:ln>
          <a:effectLst/>
          <a:scene3d>
            <a:camera prst="orthographicFront"/>
            <a:lightRig rig="threePt" dir="t"/>
          </a:scene3d>
          <a:sp3d>
            <a:bevelT prst="angle"/>
          </a:sp3d>
        </p:spPr>
        <p:txBody>
          <a:bodyPr wrap="none" lIns="71323" tIns="35662" rIns="71323" bIns="35662" anchor="ctr"/>
          <a:lstStyle/>
          <a:p>
            <a:pPr>
              <a:defRPr/>
            </a:pPr>
            <a:endParaRPr lang="en-US"/>
          </a:p>
        </p:txBody>
      </p:sp>
      <p:pic>
        <p:nvPicPr>
          <p:cNvPr id="33" name="Picture 10" descr="11"/>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685801" y="1333500"/>
            <a:ext cx="606425" cy="55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1" descr="2"/>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685801" y="1270000"/>
            <a:ext cx="512763" cy="54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 descr="3"/>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685801" y="12700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3" descr="4"/>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457201" y="13335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4" descr="5"/>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609601" y="1270000"/>
            <a:ext cx="5826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2" descr="bell"/>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65150" y="1255449"/>
            <a:ext cx="768350" cy="58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9" name="AutoShape 2" descr="Kết quả hình ảnh cho chào cô vào lớp"/>
          <p:cNvSpPr>
            <a:spLocks noChangeAspect="1" noChangeArrowheads="1"/>
          </p:cNvSpPr>
          <p:nvPr/>
        </p:nvSpPr>
        <p:spPr bwMode="auto">
          <a:xfrm>
            <a:off x="155575" y="-120386"/>
            <a:ext cx="304800" cy="2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p>
            <a:endParaRPr lang="en-US"/>
          </a:p>
        </p:txBody>
      </p:sp>
      <p:sp>
        <p:nvSpPr>
          <p:cNvPr id="43" name="Flowchart: Terminator 42"/>
          <p:cNvSpPr/>
          <p:nvPr>
            <p:custDataLst>
              <p:tags r:id="rId1"/>
            </p:custDataLst>
          </p:nvPr>
        </p:nvSpPr>
        <p:spPr>
          <a:xfrm>
            <a:off x="3360517" y="3065965"/>
            <a:ext cx="3917945" cy="588401"/>
          </a:xfrm>
          <a:prstGeom prst="flowChartTerminator">
            <a:avLst/>
          </a:prstGeom>
          <a:solidFill>
            <a:srgbClr val="00206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marL="267462" indent="-267462" algn="ctr"/>
            <a:r>
              <a:rPr lang="en-US" sz="2000" b="1" dirty="0">
                <a:solidFill>
                  <a:srgbClr val="FFFF00"/>
                </a:solidFill>
                <a:latin typeface="Arial" pitchFamily="34" charset="0"/>
                <a:cs typeface="Arial" pitchFamily="34" charset="0"/>
              </a:rPr>
              <a:t>B. </a:t>
            </a:r>
            <a:r>
              <a:rPr lang="vi-VN" sz="2000" b="1" dirty="0">
                <a:solidFill>
                  <a:srgbClr val="FFFF00"/>
                </a:solidFill>
                <a:latin typeface="Arial" pitchFamily="34" charset="0"/>
                <a:cs typeface="Arial" pitchFamily="34" charset="0"/>
              </a:rPr>
              <a:t>114</a:t>
            </a:r>
            <a:endParaRPr lang="en-US" sz="2000" b="1" dirty="0">
              <a:solidFill>
                <a:srgbClr val="FFFF00"/>
              </a:solidFill>
              <a:latin typeface="Arial" pitchFamily="34" charset="0"/>
              <a:cs typeface="Arial" pitchFamily="34" charset="0"/>
            </a:endParaRPr>
          </a:p>
        </p:txBody>
      </p:sp>
      <p:sp>
        <p:nvSpPr>
          <p:cNvPr id="44" name="Flowchart: Terminator 43"/>
          <p:cNvSpPr/>
          <p:nvPr>
            <p:custDataLst>
              <p:tags r:id="rId2"/>
            </p:custDataLst>
          </p:nvPr>
        </p:nvSpPr>
        <p:spPr>
          <a:xfrm>
            <a:off x="3360517" y="4135099"/>
            <a:ext cx="3917945" cy="615739"/>
          </a:xfrm>
          <a:prstGeom prst="flowChartTerminator">
            <a:avLst/>
          </a:prstGeom>
          <a:solidFill>
            <a:srgbClr val="00206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algn="ctr">
              <a:defRPr/>
            </a:pPr>
            <a:r>
              <a:rPr lang="en-US" sz="2000" b="1" dirty="0">
                <a:solidFill>
                  <a:srgbClr val="FFFF00"/>
                </a:solidFill>
                <a:latin typeface="Arial" pitchFamily="34" charset="0"/>
                <a:cs typeface="Arial" pitchFamily="34" charset="0"/>
              </a:rPr>
              <a:t>C. </a:t>
            </a:r>
            <a:r>
              <a:rPr lang="vi-VN" sz="2000" b="1" dirty="0">
                <a:solidFill>
                  <a:srgbClr val="FFFF00"/>
                </a:solidFill>
                <a:latin typeface="Arial" pitchFamily="34" charset="0"/>
                <a:cs typeface="Arial" pitchFamily="34" charset="0"/>
              </a:rPr>
              <a:t>115</a:t>
            </a:r>
            <a:endParaRPr lang="en-US" sz="2000" b="1" dirty="0">
              <a:solidFill>
                <a:srgbClr val="FFFF00"/>
              </a:solidFill>
              <a:latin typeface="Arial" pitchFamily="34" charset="0"/>
              <a:cs typeface="Arial" pitchFamily="34" charset="0"/>
            </a:endParaRPr>
          </a:p>
        </p:txBody>
      </p:sp>
      <p:sp>
        <p:nvSpPr>
          <p:cNvPr id="47" name="Flowchart: Terminator 46"/>
          <p:cNvSpPr/>
          <p:nvPr>
            <p:custDataLst>
              <p:tags r:id="rId3"/>
            </p:custDataLst>
          </p:nvPr>
        </p:nvSpPr>
        <p:spPr>
          <a:xfrm>
            <a:off x="3251204" y="2095500"/>
            <a:ext cx="3844922" cy="582008"/>
          </a:xfrm>
          <a:prstGeom prst="flowChartTerminator">
            <a:avLst/>
          </a:prstGeom>
          <a:solidFill>
            <a:srgbClr val="00206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algn="ctr">
              <a:defRPr/>
            </a:pPr>
            <a:r>
              <a:rPr lang="en-US" sz="2000" b="1" dirty="0">
                <a:solidFill>
                  <a:srgbClr val="FFFF00"/>
                </a:solidFill>
                <a:latin typeface="Arial" pitchFamily="34" charset="0"/>
                <a:cs typeface="Arial" pitchFamily="34" charset="0"/>
              </a:rPr>
              <a:t>A. </a:t>
            </a:r>
            <a:r>
              <a:rPr lang="vi-VN" sz="2000" b="1" dirty="0">
                <a:solidFill>
                  <a:srgbClr val="FFFF00"/>
                </a:solidFill>
                <a:latin typeface="Arial" pitchFamily="34" charset="0"/>
                <a:cs typeface="Arial" pitchFamily="34" charset="0"/>
              </a:rPr>
              <a:t>113</a:t>
            </a:r>
            <a:endParaRPr lang="en-US" sz="2000" b="1" dirty="0">
              <a:solidFill>
                <a:srgbClr val="FFFF00"/>
              </a:solidFill>
              <a:latin typeface="Arial" pitchFamily="34" charset="0"/>
              <a:cs typeface="Arial" pitchFamily="34" charset="0"/>
            </a:endParaRPr>
          </a:p>
        </p:txBody>
      </p:sp>
      <p:pic>
        <p:nvPicPr>
          <p:cNvPr id="48" name="Picture 47"/>
          <p:cNvPicPr>
            <a:picLocks noChangeAspect="1"/>
          </p:cNvPicPr>
          <p:nvPr>
            <p:custDataLst>
              <p:tags r:id="rId4"/>
            </p:custDataLst>
          </p:nvPr>
        </p:nvPicPr>
        <p:blipFill>
          <a:blip r:embed="rId24">
            <a:extLst>
              <a:ext uri="{28A0092B-C50C-407E-A947-70E740481C1C}">
                <a14:useLocalDpi xmlns:a14="http://schemas.microsoft.com/office/drawing/2010/main" val="0"/>
              </a:ext>
            </a:extLst>
          </a:blip>
          <a:srcRect/>
          <a:stretch>
            <a:fillRect/>
          </a:stretch>
        </p:blipFill>
        <p:spPr bwMode="auto">
          <a:xfrm>
            <a:off x="280989" y="2440783"/>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custDataLst>
              <p:tags r:id="rId5"/>
            </p:custDataLst>
          </p:nvPr>
        </p:nvPicPr>
        <p:blipFill>
          <a:blip r:embed="rId25">
            <a:extLst>
              <a:ext uri="{28A0092B-C50C-407E-A947-70E740481C1C}">
                <a14:useLocalDpi xmlns:a14="http://schemas.microsoft.com/office/drawing/2010/main" val="0"/>
              </a:ext>
            </a:extLst>
          </a:blip>
          <a:srcRect/>
          <a:stretch>
            <a:fillRect/>
          </a:stretch>
        </p:blipFill>
        <p:spPr bwMode="auto">
          <a:xfrm>
            <a:off x="280989" y="2440783"/>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p:cNvPicPr>
          <p:nvPr>
            <p:custDataLst>
              <p:tags r:id="rId6"/>
            </p:custDataLst>
          </p:nvPr>
        </p:nvPicPr>
        <p:blipFill>
          <a:blip r:embed="rId25">
            <a:extLst>
              <a:ext uri="{28A0092B-C50C-407E-A947-70E740481C1C}">
                <a14:useLocalDpi xmlns:a14="http://schemas.microsoft.com/office/drawing/2010/main" val="0"/>
              </a:ext>
            </a:extLst>
          </a:blip>
          <a:srcRect/>
          <a:stretch>
            <a:fillRect/>
          </a:stretch>
        </p:blipFill>
        <p:spPr bwMode="auto">
          <a:xfrm>
            <a:off x="280989" y="2446075"/>
            <a:ext cx="1214437" cy="10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p:cNvPicPr>
          <p:nvPr>
            <p:custDataLst>
              <p:tags r:id="rId7"/>
            </p:custDataLst>
          </p:nvPr>
        </p:nvPicPr>
        <p:blipFill>
          <a:blip r:embed="rId25">
            <a:extLst>
              <a:ext uri="{28A0092B-C50C-407E-A947-70E740481C1C}">
                <a14:useLocalDpi xmlns:a14="http://schemas.microsoft.com/office/drawing/2010/main" val="0"/>
              </a:ext>
            </a:extLst>
          </a:blip>
          <a:srcRect/>
          <a:stretch>
            <a:fillRect/>
          </a:stretch>
        </p:blipFill>
        <p:spPr bwMode="auto">
          <a:xfrm>
            <a:off x="280989" y="2440783"/>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AutoShape 16">
            <a:hlinkClick r:id="rId26" action="ppaction://hlinksldjump"/>
          </p:cNvPr>
          <p:cNvSpPr>
            <a:spLocks noChangeArrowheads="1"/>
          </p:cNvSpPr>
          <p:nvPr/>
        </p:nvSpPr>
        <p:spPr bwMode="auto">
          <a:xfrm>
            <a:off x="253110" y="3789189"/>
            <a:ext cx="1295400" cy="1016000"/>
          </a:xfrm>
          <a:prstGeom prst="hexagon">
            <a:avLst>
              <a:gd name="adj" fmla="val 26563"/>
              <a:gd name="vf" fmla="val 115470"/>
            </a:avLst>
          </a:prstGeom>
          <a:solidFill>
            <a:srgbClr val="FFFF00"/>
          </a:solidFill>
          <a:ln w="38100" cmpd="dbl" algn="ctr">
            <a:solidFill>
              <a:srgbClr val="FF0000"/>
            </a:solidFill>
            <a:miter lim="800000"/>
            <a:headEnd/>
            <a:tailEnd/>
          </a:ln>
          <a:effectLst/>
          <a:scene3d>
            <a:camera prst="orthographicFront"/>
            <a:lightRig rig="threePt" dir="t"/>
          </a:scene3d>
          <a:sp3d>
            <a:bevelT prst="convex"/>
          </a:sp3d>
        </p:spPr>
        <p:txBody>
          <a:bodyPr wrap="none" lIns="71323" tIns="35662" rIns="71323" bIns="35662" anchor="ctr"/>
          <a:lstStyle/>
          <a:p>
            <a:pPr algn="ctr">
              <a:defRPr/>
            </a:pPr>
            <a:endParaRPr lang="en-US" sz="1900" b="1" dirty="0">
              <a:solidFill>
                <a:srgbClr val="0000CC"/>
              </a:solidFill>
            </a:endParaRPr>
          </a:p>
        </p:txBody>
      </p:sp>
    </p:spTree>
    <p:extLst>
      <p:ext uri="{BB962C8B-B14F-4D97-AF65-F5344CB8AC3E}">
        <p14:creationId xmlns:p14="http://schemas.microsoft.com/office/powerpoint/2010/main" val="2389480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subTnLst>
                                    <p:audio>
                                      <p:cMediaNode vol="76000">
                                        <p:cTn display="0" masterRel="sameClick">
                                          <p:stCondLst>
                                            <p:cond evt="begin" delay="0">
                                              <p:tn val="5"/>
                                            </p:cond>
                                          </p:stCondLst>
                                          <p:endCondLst>
                                            <p:cond evt="onStopAudio" delay="0">
                                              <p:tgtEl>
                                                <p:sldTgt/>
                                              </p:tgtEl>
                                            </p:cond>
                                          </p:endCondLst>
                                        </p:cTn>
                                        <p:tgtEl>
                                          <p:sndTgt r:embed="rId10" name="breeze.wav"/>
                                        </p:tgtEl>
                                      </p:cMediaNode>
                                    </p:audio>
                                  </p:subTnLst>
                                </p:cTn>
                              </p:par>
                              <p:par>
                                <p:cTn id="8" presetID="6" presetClass="entr" presetSubtype="16"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ircle(in)">
                                      <p:cBhvr>
                                        <p:cTn id="10" dur="1000"/>
                                        <p:tgtEl>
                                          <p:spTgt spid="43"/>
                                        </p:tgtEl>
                                      </p:cBhvr>
                                    </p:animEffect>
                                  </p:childTnLst>
                                  <p:subTnLst>
                                    <p:audio>
                                      <p:cMediaNode vol="76000">
                                        <p:cTn display="0" masterRel="sameClick">
                                          <p:stCondLst>
                                            <p:cond evt="begin" delay="0">
                                              <p:tn val="8"/>
                                            </p:cond>
                                          </p:stCondLst>
                                          <p:endCondLst>
                                            <p:cond evt="onStopAudio" delay="0">
                                              <p:tgtEl>
                                                <p:sldTgt/>
                                              </p:tgtEl>
                                            </p:cond>
                                          </p:endCondLst>
                                        </p:cTn>
                                        <p:tgtEl>
                                          <p:sndTgt r:embed="rId10" name="breeze.wav"/>
                                        </p:tgtEl>
                                      </p:cMediaNode>
                                    </p:audio>
                                  </p:subTnLst>
                                </p:cTn>
                              </p:par>
                              <p:par>
                                <p:cTn id="11" presetID="16" presetClass="entr" presetSubtype="21"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barn(inVertical)">
                                      <p:cBhvr>
                                        <p:cTn id="13" dur="1000"/>
                                        <p:tgtEl>
                                          <p:spTgt spid="44"/>
                                        </p:tgtEl>
                                      </p:cBhvr>
                                    </p:animEffect>
                                  </p:childTnLst>
                                  <p:subTnLst>
                                    <p:audio>
                                      <p:cMediaNode vol="76000">
                                        <p:cTn display="0" masterRel="sameClick">
                                          <p:stCondLst>
                                            <p:cond evt="begin" delay="0">
                                              <p:tn val="11"/>
                                            </p:cond>
                                          </p:stCondLst>
                                          <p:endCondLst>
                                            <p:cond evt="onStopAudio" delay="0">
                                              <p:tgtEl>
                                                <p:sldTgt/>
                                              </p:tgtEl>
                                            </p:cond>
                                          </p:endCondLst>
                                        </p:cTn>
                                        <p:tgtEl>
                                          <p:sndTgt r:embed="rId10" name="breeze.wav"/>
                                        </p:tgtEl>
                                      </p:cMediaNode>
                                    </p:audio>
                                  </p:sub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1000" fill="hold"/>
                                        <p:tgtEl>
                                          <p:spTgt spid="37"/>
                                        </p:tgtEl>
                                        <p:attrNameLst>
                                          <p:attrName>ppt_w</p:attrName>
                                        </p:attrNameLst>
                                      </p:cBhvr>
                                      <p:tavLst>
                                        <p:tav tm="0">
                                          <p:val>
                                            <p:strVal val="#ppt_w+.3"/>
                                          </p:val>
                                        </p:tav>
                                        <p:tav tm="100000">
                                          <p:val>
                                            <p:strVal val="#ppt_w"/>
                                          </p:val>
                                        </p:tav>
                                      </p:tavLst>
                                    </p:anim>
                                    <p:anim calcmode="lin" valueType="num">
                                      <p:cBhvr>
                                        <p:cTn id="19" dur="1000" fill="hold"/>
                                        <p:tgtEl>
                                          <p:spTgt spid="37"/>
                                        </p:tgtEl>
                                        <p:attrNameLst>
                                          <p:attrName>ppt_h</p:attrName>
                                        </p:attrNameLst>
                                      </p:cBhvr>
                                      <p:tavLst>
                                        <p:tav tm="0">
                                          <p:val>
                                            <p:strVal val="#ppt_h"/>
                                          </p:val>
                                        </p:tav>
                                        <p:tav tm="100000">
                                          <p:val>
                                            <p:strVal val="#ppt_h"/>
                                          </p:val>
                                        </p:tav>
                                      </p:tavLst>
                                    </p:anim>
                                    <p:animEffect transition="in" filter="fade">
                                      <p:cBhvr>
                                        <p:cTn id="20" dur="1000"/>
                                        <p:tgtEl>
                                          <p:spTgt spid="37"/>
                                        </p:tgtEl>
                                      </p:cBhvr>
                                    </p:animEffect>
                                  </p:childTnLst>
                                  <p:subTnLst>
                                    <p:set>
                                      <p:cBhvr override="childStyle">
                                        <p:cTn dur="1" fill="hold" display="0" masterRel="sameClick" afterEffect="1">
                                          <p:stCondLst>
                                            <p:cond evt="end" delay="0">
                                              <p:tn val="16"/>
                                            </p:cond>
                                          </p:stCondLst>
                                        </p:cTn>
                                        <p:tgtEl>
                                          <p:spTgt spid="37"/>
                                        </p:tgtEl>
                                        <p:attrNameLst>
                                          <p:attrName>style.visibility</p:attrName>
                                        </p:attrNameLst>
                                      </p:cBhvr>
                                      <p:to>
                                        <p:strVal val="hidden"/>
                                      </p:to>
                                    </p:set>
                                    <p:audio>
                                      <p:cMediaNode>
                                        <p:cTn display="0" masterRel="sameClick">
                                          <p:stCondLst>
                                            <p:cond evt="begin" delay="0">
                                              <p:tn val="16"/>
                                            </p:cond>
                                          </p:stCondLst>
                                          <p:endCondLst>
                                            <p:cond evt="onStopAudio" delay="0">
                                              <p:tgtEl>
                                                <p:sldTgt/>
                                              </p:tgtEl>
                                            </p:cond>
                                          </p:endCondLst>
                                        </p:cTn>
                                        <p:tgtEl>
                                          <p:sndTgt r:embed="rId11" name="click.wav"/>
                                        </p:tgtEl>
                                      </p:cMediaNode>
                                    </p:audio>
                                  </p:subTnLst>
                                </p:cTn>
                              </p:par>
                            </p:childTnLst>
                          </p:cTn>
                        </p:par>
                        <p:par>
                          <p:cTn id="21" fill="hold" nodeType="afterGroup">
                            <p:stCondLst>
                              <p:cond delay="1000"/>
                            </p:stCondLst>
                            <p:childTnLst>
                              <p:par>
                                <p:cTn id="22" presetID="50" presetClass="entr" presetSubtype="0" decel="100000"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1000" fill="hold"/>
                                        <p:tgtEl>
                                          <p:spTgt spid="36"/>
                                        </p:tgtEl>
                                        <p:attrNameLst>
                                          <p:attrName>ppt_w</p:attrName>
                                        </p:attrNameLst>
                                      </p:cBhvr>
                                      <p:tavLst>
                                        <p:tav tm="0">
                                          <p:val>
                                            <p:strVal val="#ppt_w+.3"/>
                                          </p:val>
                                        </p:tav>
                                        <p:tav tm="100000">
                                          <p:val>
                                            <p:strVal val="#ppt_w"/>
                                          </p:val>
                                        </p:tav>
                                      </p:tavLst>
                                    </p:anim>
                                    <p:anim calcmode="lin" valueType="num">
                                      <p:cBhvr>
                                        <p:cTn id="25" dur="1000" fill="hold"/>
                                        <p:tgtEl>
                                          <p:spTgt spid="36"/>
                                        </p:tgtEl>
                                        <p:attrNameLst>
                                          <p:attrName>ppt_h</p:attrName>
                                        </p:attrNameLst>
                                      </p:cBhvr>
                                      <p:tavLst>
                                        <p:tav tm="0">
                                          <p:val>
                                            <p:strVal val="#ppt_h"/>
                                          </p:val>
                                        </p:tav>
                                        <p:tav tm="100000">
                                          <p:val>
                                            <p:strVal val="#ppt_h"/>
                                          </p:val>
                                        </p:tav>
                                      </p:tavLst>
                                    </p:anim>
                                    <p:animEffect transition="in" filter="fade">
                                      <p:cBhvr>
                                        <p:cTn id="26" dur="1000"/>
                                        <p:tgtEl>
                                          <p:spTgt spid="36"/>
                                        </p:tgtEl>
                                      </p:cBhvr>
                                    </p:animEffect>
                                  </p:childTnLst>
                                  <p:subTnLst>
                                    <p:set>
                                      <p:cBhvr override="childStyle">
                                        <p:cTn dur="1" fill="hold" display="0" masterRel="sameClick" afterEffect="1">
                                          <p:stCondLst>
                                            <p:cond evt="end" delay="0">
                                              <p:tn val="22"/>
                                            </p:cond>
                                          </p:stCondLst>
                                        </p:cTn>
                                        <p:tgtEl>
                                          <p:spTgt spid="36"/>
                                        </p:tgtEl>
                                        <p:attrNameLst>
                                          <p:attrName>style.visibility</p:attrName>
                                        </p:attrNameLst>
                                      </p:cBhvr>
                                      <p:to>
                                        <p:strVal val="hidden"/>
                                      </p:to>
                                    </p:set>
                                    <p:audio>
                                      <p:cMediaNode>
                                        <p:cTn display="0" masterRel="sameClick">
                                          <p:stCondLst>
                                            <p:cond evt="begin" delay="0">
                                              <p:tn val="22"/>
                                            </p:cond>
                                          </p:stCondLst>
                                          <p:endCondLst>
                                            <p:cond evt="onStopAudio" delay="0">
                                              <p:tgtEl>
                                                <p:sldTgt/>
                                              </p:tgtEl>
                                            </p:cond>
                                          </p:endCondLst>
                                        </p:cTn>
                                        <p:tgtEl>
                                          <p:sndTgt r:embed="rId11" name="click.wav"/>
                                        </p:tgtEl>
                                      </p:cMediaNode>
                                    </p:audio>
                                  </p:subTnLst>
                                </p:cTn>
                              </p:par>
                            </p:childTnLst>
                          </p:cTn>
                        </p:par>
                        <p:par>
                          <p:cTn id="27" fill="hold" nodeType="afterGroup">
                            <p:stCondLst>
                              <p:cond delay="2000"/>
                            </p:stCondLst>
                            <p:childTnLst>
                              <p:par>
                                <p:cTn id="28" presetID="50" presetClass="entr" presetSubtype="0" decel="10000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1000" fill="hold"/>
                                        <p:tgtEl>
                                          <p:spTgt spid="35"/>
                                        </p:tgtEl>
                                        <p:attrNameLst>
                                          <p:attrName>ppt_w</p:attrName>
                                        </p:attrNameLst>
                                      </p:cBhvr>
                                      <p:tavLst>
                                        <p:tav tm="0">
                                          <p:val>
                                            <p:strVal val="#ppt_w+.3"/>
                                          </p:val>
                                        </p:tav>
                                        <p:tav tm="100000">
                                          <p:val>
                                            <p:strVal val="#ppt_w"/>
                                          </p:val>
                                        </p:tav>
                                      </p:tavLst>
                                    </p:anim>
                                    <p:anim calcmode="lin" valueType="num">
                                      <p:cBhvr>
                                        <p:cTn id="31" dur="1000" fill="hold"/>
                                        <p:tgtEl>
                                          <p:spTgt spid="35"/>
                                        </p:tgtEl>
                                        <p:attrNameLst>
                                          <p:attrName>ppt_h</p:attrName>
                                        </p:attrNameLst>
                                      </p:cBhvr>
                                      <p:tavLst>
                                        <p:tav tm="0">
                                          <p:val>
                                            <p:strVal val="#ppt_h"/>
                                          </p:val>
                                        </p:tav>
                                        <p:tav tm="100000">
                                          <p:val>
                                            <p:strVal val="#ppt_h"/>
                                          </p:val>
                                        </p:tav>
                                      </p:tavLst>
                                    </p:anim>
                                    <p:animEffect transition="in" filter="fade">
                                      <p:cBhvr>
                                        <p:cTn id="32" dur="1000"/>
                                        <p:tgtEl>
                                          <p:spTgt spid="35"/>
                                        </p:tgtEl>
                                      </p:cBhvr>
                                    </p:animEffect>
                                  </p:childTnLst>
                                  <p:subTnLst>
                                    <p:set>
                                      <p:cBhvr override="childStyle">
                                        <p:cTn dur="1" fill="hold" display="0" masterRel="sameClick" afterEffect="1">
                                          <p:stCondLst>
                                            <p:cond evt="end" delay="0">
                                              <p:tn val="28"/>
                                            </p:cond>
                                          </p:stCondLst>
                                        </p:cTn>
                                        <p:tgtEl>
                                          <p:spTgt spid="35"/>
                                        </p:tgtEl>
                                        <p:attrNameLst>
                                          <p:attrName>style.visibility</p:attrName>
                                        </p:attrNameLst>
                                      </p:cBhvr>
                                      <p:to>
                                        <p:strVal val="hidden"/>
                                      </p:to>
                                    </p:set>
                                    <p:audio>
                                      <p:cMediaNode>
                                        <p:cTn display="0" masterRel="sameClick">
                                          <p:stCondLst>
                                            <p:cond evt="begin" delay="0">
                                              <p:tn val="28"/>
                                            </p:cond>
                                          </p:stCondLst>
                                          <p:endCondLst>
                                            <p:cond evt="onStopAudio" delay="0">
                                              <p:tgtEl>
                                                <p:sldTgt/>
                                              </p:tgtEl>
                                            </p:cond>
                                          </p:endCondLst>
                                        </p:cTn>
                                        <p:tgtEl>
                                          <p:sndTgt r:embed="rId11" name="click.wav"/>
                                        </p:tgtEl>
                                      </p:cMediaNode>
                                    </p:audio>
                                  </p:subTnLst>
                                </p:cTn>
                              </p:par>
                            </p:childTnLst>
                          </p:cTn>
                        </p:par>
                        <p:par>
                          <p:cTn id="33" fill="hold" nodeType="afterGroup">
                            <p:stCondLst>
                              <p:cond delay="3000"/>
                            </p:stCondLst>
                            <p:childTnLst>
                              <p:par>
                                <p:cTn id="34" presetID="50" presetClass="entr" presetSubtype="0" decel="100000"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1000" fill="hold"/>
                                        <p:tgtEl>
                                          <p:spTgt spid="34"/>
                                        </p:tgtEl>
                                        <p:attrNameLst>
                                          <p:attrName>ppt_w</p:attrName>
                                        </p:attrNameLst>
                                      </p:cBhvr>
                                      <p:tavLst>
                                        <p:tav tm="0">
                                          <p:val>
                                            <p:strVal val="#ppt_w+.3"/>
                                          </p:val>
                                        </p:tav>
                                        <p:tav tm="100000">
                                          <p:val>
                                            <p:strVal val="#ppt_w"/>
                                          </p:val>
                                        </p:tav>
                                      </p:tavLst>
                                    </p:anim>
                                    <p:anim calcmode="lin" valueType="num">
                                      <p:cBhvr>
                                        <p:cTn id="37" dur="1000" fill="hold"/>
                                        <p:tgtEl>
                                          <p:spTgt spid="34"/>
                                        </p:tgtEl>
                                        <p:attrNameLst>
                                          <p:attrName>ppt_h</p:attrName>
                                        </p:attrNameLst>
                                      </p:cBhvr>
                                      <p:tavLst>
                                        <p:tav tm="0">
                                          <p:val>
                                            <p:strVal val="#ppt_h"/>
                                          </p:val>
                                        </p:tav>
                                        <p:tav tm="100000">
                                          <p:val>
                                            <p:strVal val="#ppt_h"/>
                                          </p:val>
                                        </p:tav>
                                      </p:tavLst>
                                    </p:anim>
                                    <p:animEffect transition="in" filter="fade">
                                      <p:cBhvr>
                                        <p:cTn id="38" dur="1000"/>
                                        <p:tgtEl>
                                          <p:spTgt spid="34"/>
                                        </p:tgtEl>
                                      </p:cBhvr>
                                    </p:animEffect>
                                  </p:childTnLst>
                                  <p:subTnLst>
                                    <p:set>
                                      <p:cBhvr override="childStyle">
                                        <p:cTn dur="1" fill="hold" display="0" masterRel="sameClick" afterEffect="1">
                                          <p:stCondLst>
                                            <p:cond evt="end" delay="0">
                                              <p:tn val="34"/>
                                            </p:cond>
                                          </p:stCondLst>
                                        </p:cTn>
                                        <p:tgtEl>
                                          <p:spTgt spid="34"/>
                                        </p:tgtEl>
                                        <p:attrNameLst>
                                          <p:attrName>style.visibility</p:attrName>
                                        </p:attrNameLst>
                                      </p:cBhvr>
                                      <p:to>
                                        <p:strVal val="hidden"/>
                                      </p:to>
                                    </p:set>
                                    <p:audio>
                                      <p:cMediaNode>
                                        <p:cTn display="0" masterRel="sameClick">
                                          <p:stCondLst>
                                            <p:cond evt="begin" delay="0">
                                              <p:tn val="34"/>
                                            </p:cond>
                                          </p:stCondLst>
                                          <p:endCondLst>
                                            <p:cond evt="onStopAudio" delay="0">
                                              <p:tgtEl>
                                                <p:sldTgt/>
                                              </p:tgtEl>
                                            </p:cond>
                                          </p:endCondLst>
                                        </p:cTn>
                                        <p:tgtEl>
                                          <p:sndTgt r:embed="rId11" name="click.wav"/>
                                        </p:tgtEl>
                                      </p:cMediaNode>
                                    </p:audio>
                                  </p:subTnLst>
                                </p:cTn>
                              </p:par>
                            </p:childTnLst>
                          </p:cTn>
                        </p:par>
                        <p:par>
                          <p:cTn id="39" fill="hold" nodeType="afterGroup">
                            <p:stCondLst>
                              <p:cond delay="4000"/>
                            </p:stCondLst>
                            <p:childTnLst>
                              <p:par>
                                <p:cTn id="40" presetID="50" presetClass="entr" presetSubtype="0" decel="100000"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strVal val="#ppt_w+.3"/>
                                          </p:val>
                                        </p:tav>
                                        <p:tav tm="100000">
                                          <p:val>
                                            <p:strVal val="#ppt_w"/>
                                          </p:val>
                                        </p:tav>
                                      </p:tavLst>
                                    </p:anim>
                                    <p:anim calcmode="lin" valueType="num">
                                      <p:cBhvr>
                                        <p:cTn id="43" dur="1000" fill="hold"/>
                                        <p:tgtEl>
                                          <p:spTgt spid="33"/>
                                        </p:tgtEl>
                                        <p:attrNameLst>
                                          <p:attrName>ppt_h</p:attrName>
                                        </p:attrNameLst>
                                      </p:cBhvr>
                                      <p:tavLst>
                                        <p:tav tm="0">
                                          <p:val>
                                            <p:strVal val="#ppt_h"/>
                                          </p:val>
                                        </p:tav>
                                        <p:tav tm="100000">
                                          <p:val>
                                            <p:strVal val="#ppt_h"/>
                                          </p:val>
                                        </p:tav>
                                      </p:tavLst>
                                    </p:anim>
                                    <p:animEffect transition="in" filter="fade">
                                      <p:cBhvr>
                                        <p:cTn id="44" dur="1000"/>
                                        <p:tgtEl>
                                          <p:spTgt spid="33"/>
                                        </p:tgtEl>
                                      </p:cBhvr>
                                    </p:animEffect>
                                  </p:childTnLst>
                                  <p:subTnLst>
                                    <p:set>
                                      <p:cBhvr override="childStyle">
                                        <p:cTn dur="1" fill="hold" display="0" masterRel="sameClick" afterEffect="1">
                                          <p:stCondLst>
                                            <p:cond evt="end" delay="0">
                                              <p:tn val="40"/>
                                            </p:cond>
                                          </p:stCondLst>
                                        </p:cTn>
                                        <p:tgtEl>
                                          <p:spTgt spid="33"/>
                                        </p:tgtEl>
                                        <p:attrNameLst>
                                          <p:attrName>style.visibility</p:attrName>
                                        </p:attrNameLst>
                                      </p:cBhvr>
                                      <p:to>
                                        <p:strVal val="hidden"/>
                                      </p:to>
                                    </p:set>
                                    <p:audio>
                                      <p:cMediaNode>
                                        <p:cTn display="0" masterRel="sameClick">
                                          <p:stCondLst>
                                            <p:cond evt="begin" delay="0">
                                              <p:tn val="40"/>
                                            </p:cond>
                                          </p:stCondLst>
                                          <p:endCondLst>
                                            <p:cond evt="onStopAudio" delay="0">
                                              <p:tgtEl>
                                                <p:sldTgt/>
                                              </p:tgtEl>
                                            </p:cond>
                                          </p:endCondLst>
                                        </p:cTn>
                                        <p:tgtEl>
                                          <p:sndTgt r:embed="rId12" name="chimes.wav"/>
                                        </p:tgtEl>
                                      </p:cMediaNode>
                                    </p:audio>
                                  </p:subTnLst>
                                </p:cTn>
                              </p:par>
                            </p:childTnLst>
                          </p:cTn>
                        </p:par>
                        <p:par>
                          <p:cTn id="45" fill="hold" nodeType="afterGroup">
                            <p:stCondLst>
                              <p:cond delay="5000"/>
                            </p:stCondLst>
                            <p:childTnLst>
                              <p:par>
                                <p:cTn id="46" presetID="3" presetClass="entr" presetSubtype="10" fill="hold"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blinds(horizontal)">
                                      <p:cBhvr>
                                        <p:cTn id="48" dur="500"/>
                                        <p:tgtEl>
                                          <p:spTgt spid="45"/>
                                        </p:tgtEl>
                                      </p:cBhvr>
                                    </p:animEffect>
                                  </p:childTnLst>
                                  <p:subTnLst>
                                    <p:audio>
                                      <p:cMediaNode vol="100000">
                                        <p:cTn display="0" masterRel="sameClick">
                                          <p:stCondLst>
                                            <p:cond evt="begin" delay="0">
                                              <p:tn val="46"/>
                                            </p:cond>
                                          </p:stCondLst>
                                          <p:endCondLst>
                                            <p:cond evt="onStopAudio" delay="0">
                                              <p:tgtEl>
                                                <p:sldTgt/>
                                              </p:tgtEl>
                                            </p:cond>
                                          </p:endCondLst>
                                        </p:cTn>
                                        <p:tgtEl>
                                          <p:sndTgt r:embed="rId13" name="DOORBELL.WAV"/>
                                        </p:tgtEl>
                                      </p:cMediaNode>
                                    </p:audio>
                                  </p:sub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down)">
                                      <p:cBhvr>
                                        <p:cTn id="53" dur="580">
                                          <p:stCondLst>
                                            <p:cond delay="0"/>
                                          </p:stCondLst>
                                        </p:cTn>
                                        <p:tgtEl>
                                          <p:spTgt spid="50"/>
                                        </p:tgtEl>
                                      </p:cBhvr>
                                    </p:animEffect>
                                    <p:anim calcmode="lin" valueType="num">
                                      <p:cBhvr>
                                        <p:cTn id="54"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59" dur="26">
                                          <p:stCondLst>
                                            <p:cond delay="650"/>
                                          </p:stCondLst>
                                        </p:cTn>
                                        <p:tgtEl>
                                          <p:spTgt spid="50"/>
                                        </p:tgtEl>
                                      </p:cBhvr>
                                      <p:to x="100000" y="60000"/>
                                    </p:animScale>
                                    <p:animScale>
                                      <p:cBhvr>
                                        <p:cTn id="60" dur="166" decel="50000">
                                          <p:stCondLst>
                                            <p:cond delay="676"/>
                                          </p:stCondLst>
                                        </p:cTn>
                                        <p:tgtEl>
                                          <p:spTgt spid="50"/>
                                        </p:tgtEl>
                                      </p:cBhvr>
                                      <p:to x="100000" y="100000"/>
                                    </p:animScale>
                                    <p:animScale>
                                      <p:cBhvr>
                                        <p:cTn id="61" dur="26">
                                          <p:stCondLst>
                                            <p:cond delay="1312"/>
                                          </p:stCondLst>
                                        </p:cTn>
                                        <p:tgtEl>
                                          <p:spTgt spid="50"/>
                                        </p:tgtEl>
                                      </p:cBhvr>
                                      <p:to x="100000" y="80000"/>
                                    </p:animScale>
                                    <p:animScale>
                                      <p:cBhvr>
                                        <p:cTn id="62" dur="166" decel="50000">
                                          <p:stCondLst>
                                            <p:cond delay="1338"/>
                                          </p:stCondLst>
                                        </p:cTn>
                                        <p:tgtEl>
                                          <p:spTgt spid="50"/>
                                        </p:tgtEl>
                                      </p:cBhvr>
                                      <p:to x="100000" y="100000"/>
                                    </p:animScale>
                                    <p:animScale>
                                      <p:cBhvr>
                                        <p:cTn id="63" dur="26">
                                          <p:stCondLst>
                                            <p:cond delay="1642"/>
                                          </p:stCondLst>
                                        </p:cTn>
                                        <p:tgtEl>
                                          <p:spTgt spid="50"/>
                                        </p:tgtEl>
                                      </p:cBhvr>
                                      <p:to x="100000" y="90000"/>
                                    </p:animScale>
                                    <p:animScale>
                                      <p:cBhvr>
                                        <p:cTn id="64" dur="166" decel="50000">
                                          <p:stCondLst>
                                            <p:cond delay="1668"/>
                                          </p:stCondLst>
                                        </p:cTn>
                                        <p:tgtEl>
                                          <p:spTgt spid="50"/>
                                        </p:tgtEl>
                                      </p:cBhvr>
                                      <p:to x="100000" y="100000"/>
                                    </p:animScale>
                                    <p:animScale>
                                      <p:cBhvr>
                                        <p:cTn id="65" dur="26">
                                          <p:stCondLst>
                                            <p:cond delay="1808"/>
                                          </p:stCondLst>
                                        </p:cTn>
                                        <p:tgtEl>
                                          <p:spTgt spid="50"/>
                                        </p:tgtEl>
                                      </p:cBhvr>
                                      <p:to x="100000" y="95000"/>
                                    </p:animScale>
                                    <p:animScale>
                                      <p:cBhvr>
                                        <p:cTn id="66" dur="166" decel="50000">
                                          <p:stCondLst>
                                            <p:cond delay="1834"/>
                                          </p:stCondLst>
                                        </p:cTn>
                                        <p:tgtEl>
                                          <p:spTgt spid="50"/>
                                        </p:tgtEl>
                                      </p:cBhvr>
                                      <p:to x="100000" y="100000"/>
                                    </p:animScale>
                                  </p:childTnLst>
                                  <p:subTnLst>
                                    <p:audio>
                                      <p:cMediaNode>
                                        <p:cTn display="0" masterRel="sameClick">
                                          <p:stCondLst>
                                            <p:cond evt="begin" delay="0">
                                              <p:tn val="51"/>
                                            </p:cond>
                                          </p:stCondLst>
                                          <p:endCondLst>
                                            <p:cond evt="onStopAudio" delay="0">
                                              <p:tgtEl>
                                                <p:sldTgt/>
                                              </p:tgtEl>
                                            </p:cond>
                                          </p:endCondLst>
                                        </p:cTn>
                                        <p:tgtEl>
                                          <p:sndTgt r:embed="rId14" name="Nhac hieu thua cuoc.wav"/>
                                        </p:tgtEl>
                                      </p:cMediaNode>
                                    </p:audio>
                                  </p:subTnLst>
                                </p:cTn>
                              </p:par>
                            </p:childTnLst>
                          </p:cTn>
                        </p:par>
                      </p:childTnLst>
                    </p:cTn>
                  </p:par>
                  <p:par>
                    <p:cTn id="67" fill="hold">
                      <p:stCondLst>
                        <p:cond delay="indefinite"/>
                      </p:stCondLst>
                      <p:childTnLst>
                        <p:par>
                          <p:cTn id="68" fill="hold">
                            <p:stCondLst>
                              <p:cond delay="0"/>
                            </p:stCondLst>
                            <p:childTnLst>
                              <p:par>
                                <p:cTn id="69" presetID="16" presetClass="exit" presetSubtype="21" fill="hold" nodeType="clickEffect">
                                  <p:stCondLst>
                                    <p:cond delay="0"/>
                                  </p:stCondLst>
                                  <p:childTnLst>
                                    <p:animEffect transition="out" filter="barn(inVertical)">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2" restart="whenNotActive" fill="hold" evtFilter="cancelBubble" nodeType="interactiveSeq">
                <p:stCondLst>
                  <p:cond evt="onClick" delay="0">
                    <p:tgtEl>
                      <p:spTgt spid="43"/>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26" presetClass="entr" presetSubtype="0"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down)">
                                      <p:cBhvr>
                                        <p:cTn id="77" dur="580">
                                          <p:stCondLst>
                                            <p:cond delay="0"/>
                                          </p:stCondLst>
                                        </p:cTn>
                                        <p:tgtEl>
                                          <p:spTgt spid="49"/>
                                        </p:tgtEl>
                                      </p:cBhvr>
                                    </p:animEffect>
                                    <p:anim calcmode="lin" valueType="num">
                                      <p:cBhvr>
                                        <p:cTn id="78"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83" dur="26">
                                          <p:stCondLst>
                                            <p:cond delay="650"/>
                                          </p:stCondLst>
                                        </p:cTn>
                                        <p:tgtEl>
                                          <p:spTgt spid="49"/>
                                        </p:tgtEl>
                                      </p:cBhvr>
                                      <p:to x="100000" y="60000"/>
                                    </p:animScale>
                                    <p:animScale>
                                      <p:cBhvr>
                                        <p:cTn id="84" dur="166" decel="50000">
                                          <p:stCondLst>
                                            <p:cond delay="676"/>
                                          </p:stCondLst>
                                        </p:cTn>
                                        <p:tgtEl>
                                          <p:spTgt spid="49"/>
                                        </p:tgtEl>
                                      </p:cBhvr>
                                      <p:to x="100000" y="100000"/>
                                    </p:animScale>
                                    <p:animScale>
                                      <p:cBhvr>
                                        <p:cTn id="85" dur="26">
                                          <p:stCondLst>
                                            <p:cond delay="1312"/>
                                          </p:stCondLst>
                                        </p:cTn>
                                        <p:tgtEl>
                                          <p:spTgt spid="49"/>
                                        </p:tgtEl>
                                      </p:cBhvr>
                                      <p:to x="100000" y="80000"/>
                                    </p:animScale>
                                    <p:animScale>
                                      <p:cBhvr>
                                        <p:cTn id="86" dur="166" decel="50000">
                                          <p:stCondLst>
                                            <p:cond delay="1338"/>
                                          </p:stCondLst>
                                        </p:cTn>
                                        <p:tgtEl>
                                          <p:spTgt spid="49"/>
                                        </p:tgtEl>
                                      </p:cBhvr>
                                      <p:to x="100000" y="100000"/>
                                    </p:animScale>
                                    <p:animScale>
                                      <p:cBhvr>
                                        <p:cTn id="87" dur="26">
                                          <p:stCondLst>
                                            <p:cond delay="1642"/>
                                          </p:stCondLst>
                                        </p:cTn>
                                        <p:tgtEl>
                                          <p:spTgt spid="49"/>
                                        </p:tgtEl>
                                      </p:cBhvr>
                                      <p:to x="100000" y="90000"/>
                                    </p:animScale>
                                    <p:animScale>
                                      <p:cBhvr>
                                        <p:cTn id="88" dur="166" decel="50000">
                                          <p:stCondLst>
                                            <p:cond delay="1668"/>
                                          </p:stCondLst>
                                        </p:cTn>
                                        <p:tgtEl>
                                          <p:spTgt spid="49"/>
                                        </p:tgtEl>
                                      </p:cBhvr>
                                      <p:to x="100000" y="100000"/>
                                    </p:animScale>
                                    <p:animScale>
                                      <p:cBhvr>
                                        <p:cTn id="89" dur="26">
                                          <p:stCondLst>
                                            <p:cond delay="1808"/>
                                          </p:stCondLst>
                                        </p:cTn>
                                        <p:tgtEl>
                                          <p:spTgt spid="49"/>
                                        </p:tgtEl>
                                      </p:cBhvr>
                                      <p:to x="100000" y="95000"/>
                                    </p:animScale>
                                    <p:animScale>
                                      <p:cBhvr>
                                        <p:cTn id="90" dur="166" decel="50000">
                                          <p:stCondLst>
                                            <p:cond delay="1834"/>
                                          </p:stCondLst>
                                        </p:cTn>
                                        <p:tgtEl>
                                          <p:spTgt spid="49"/>
                                        </p:tgtEl>
                                      </p:cBhvr>
                                      <p:to x="100000" y="100000"/>
                                    </p:animScale>
                                  </p:childTnLst>
                                  <p:subTnLst>
                                    <p:audio>
                                      <p:cMediaNode>
                                        <p:cTn display="0" masterRel="sameClick">
                                          <p:stCondLst>
                                            <p:cond evt="begin" delay="0">
                                              <p:tn val="75"/>
                                            </p:cond>
                                          </p:stCondLst>
                                          <p:endCondLst>
                                            <p:cond evt="onStopAudio" delay="0">
                                              <p:tgtEl>
                                                <p:sldTgt/>
                                              </p:tgtEl>
                                            </p:cond>
                                          </p:endCondLst>
                                        </p:cTn>
                                        <p:tgtEl>
                                          <p:sndTgt r:embed="rId14" name="Nhac hieu thua cuoc.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16" presetClass="exit" presetSubtype="21" fill="hold" nodeType="clickEffect">
                                  <p:stCondLst>
                                    <p:cond delay="0"/>
                                  </p:stCondLst>
                                  <p:childTnLst>
                                    <p:animEffect transition="out" filter="barn(inVertical)">
                                      <p:cBhvr>
                                        <p:cTn id="94" dur="500"/>
                                        <p:tgtEl>
                                          <p:spTgt spid="49"/>
                                        </p:tgtEl>
                                      </p:cBhvr>
                                    </p:animEffect>
                                    <p:set>
                                      <p:cBhvr>
                                        <p:cTn id="95"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96" restart="whenNotActive" fill="hold" evtFilter="cancelBubble" nodeType="interactiveSeq">
                <p:stCondLst>
                  <p:cond evt="onClick" delay="0">
                    <p:tgtEl>
                      <p:spTgt spid="47"/>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26" presetClass="entr" presetSubtype="0" fill="hold" nodeType="click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down)">
                                      <p:cBhvr>
                                        <p:cTn id="101" dur="580">
                                          <p:stCondLst>
                                            <p:cond delay="0"/>
                                          </p:stCondLst>
                                        </p:cTn>
                                        <p:tgtEl>
                                          <p:spTgt spid="51"/>
                                        </p:tgtEl>
                                      </p:cBhvr>
                                    </p:animEffect>
                                    <p:anim calcmode="lin" valueType="num">
                                      <p:cBhvr>
                                        <p:cTn id="102"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07" dur="26">
                                          <p:stCondLst>
                                            <p:cond delay="650"/>
                                          </p:stCondLst>
                                        </p:cTn>
                                        <p:tgtEl>
                                          <p:spTgt spid="51"/>
                                        </p:tgtEl>
                                      </p:cBhvr>
                                      <p:to x="100000" y="60000"/>
                                    </p:animScale>
                                    <p:animScale>
                                      <p:cBhvr>
                                        <p:cTn id="108" dur="166" decel="50000">
                                          <p:stCondLst>
                                            <p:cond delay="676"/>
                                          </p:stCondLst>
                                        </p:cTn>
                                        <p:tgtEl>
                                          <p:spTgt spid="51"/>
                                        </p:tgtEl>
                                      </p:cBhvr>
                                      <p:to x="100000" y="100000"/>
                                    </p:animScale>
                                    <p:animScale>
                                      <p:cBhvr>
                                        <p:cTn id="109" dur="26">
                                          <p:stCondLst>
                                            <p:cond delay="1312"/>
                                          </p:stCondLst>
                                        </p:cTn>
                                        <p:tgtEl>
                                          <p:spTgt spid="51"/>
                                        </p:tgtEl>
                                      </p:cBhvr>
                                      <p:to x="100000" y="80000"/>
                                    </p:animScale>
                                    <p:animScale>
                                      <p:cBhvr>
                                        <p:cTn id="110" dur="166" decel="50000">
                                          <p:stCondLst>
                                            <p:cond delay="1338"/>
                                          </p:stCondLst>
                                        </p:cTn>
                                        <p:tgtEl>
                                          <p:spTgt spid="51"/>
                                        </p:tgtEl>
                                      </p:cBhvr>
                                      <p:to x="100000" y="100000"/>
                                    </p:animScale>
                                    <p:animScale>
                                      <p:cBhvr>
                                        <p:cTn id="111" dur="26">
                                          <p:stCondLst>
                                            <p:cond delay="1642"/>
                                          </p:stCondLst>
                                        </p:cTn>
                                        <p:tgtEl>
                                          <p:spTgt spid="51"/>
                                        </p:tgtEl>
                                      </p:cBhvr>
                                      <p:to x="100000" y="90000"/>
                                    </p:animScale>
                                    <p:animScale>
                                      <p:cBhvr>
                                        <p:cTn id="112" dur="166" decel="50000">
                                          <p:stCondLst>
                                            <p:cond delay="1668"/>
                                          </p:stCondLst>
                                        </p:cTn>
                                        <p:tgtEl>
                                          <p:spTgt spid="51"/>
                                        </p:tgtEl>
                                      </p:cBhvr>
                                      <p:to x="100000" y="100000"/>
                                    </p:animScale>
                                    <p:animScale>
                                      <p:cBhvr>
                                        <p:cTn id="113" dur="26">
                                          <p:stCondLst>
                                            <p:cond delay="1808"/>
                                          </p:stCondLst>
                                        </p:cTn>
                                        <p:tgtEl>
                                          <p:spTgt spid="51"/>
                                        </p:tgtEl>
                                      </p:cBhvr>
                                      <p:to x="100000" y="95000"/>
                                    </p:animScale>
                                    <p:animScale>
                                      <p:cBhvr>
                                        <p:cTn id="114" dur="166" decel="50000">
                                          <p:stCondLst>
                                            <p:cond delay="1834"/>
                                          </p:stCondLst>
                                        </p:cTn>
                                        <p:tgtEl>
                                          <p:spTgt spid="51"/>
                                        </p:tgtEl>
                                      </p:cBhvr>
                                      <p:to x="100000" y="100000"/>
                                    </p:animScale>
                                  </p:childTnLst>
                                  <p:subTnLst>
                                    <p:audio>
                                      <p:cMediaNode>
                                        <p:cTn display="0" masterRel="sameClick">
                                          <p:stCondLst>
                                            <p:cond evt="begin" delay="0">
                                              <p:tn val="99"/>
                                            </p:cond>
                                          </p:stCondLst>
                                          <p:endCondLst>
                                            <p:cond evt="onStopAudio" delay="0">
                                              <p:tgtEl>
                                                <p:sldTgt/>
                                              </p:tgtEl>
                                            </p:cond>
                                          </p:endCondLst>
                                        </p:cTn>
                                        <p:tgtEl>
                                          <p:sndTgt r:embed="rId14" name="Nhac hieu thua cuoc.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16" presetClass="exit" presetSubtype="21" fill="hold" nodeType="clickEffect">
                                  <p:stCondLst>
                                    <p:cond delay="0"/>
                                  </p:stCondLst>
                                  <p:childTnLst>
                                    <p:animEffect transition="out" filter="barn(inVertical)">
                                      <p:cBhvr>
                                        <p:cTn id="118" dur="500"/>
                                        <p:tgtEl>
                                          <p:spTgt spid="51"/>
                                        </p:tgtEl>
                                      </p:cBhvr>
                                    </p:animEffect>
                                    <p:set>
                                      <p:cBhvr>
                                        <p:cTn id="119"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20" restart="whenNotActive" fill="hold" evtFilter="cancelBubble" nodeType="interactiveSeq">
                <p:stCondLst>
                  <p:cond evt="onClick" delay="0">
                    <p:tgtEl>
                      <p:spTgt spid="44"/>
                    </p:tgtEl>
                  </p:cond>
                </p:stCondLst>
                <p:endSync evt="end" delay="0">
                  <p:rtn val="all"/>
                </p:endSync>
                <p:childTnLst>
                  <p:par>
                    <p:cTn id="121" fill="hold" nodeType="clickPar">
                      <p:stCondLst>
                        <p:cond delay="0"/>
                      </p:stCondLst>
                      <p:childTnLst>
                        <p:par>
                          <p:cTn id="122" fill="hold" nodeType="withGroup">
                            <p:stCondLst>
                              <p:cond delay="0"/>
                            </p:stCondLst>
                            <p:childTnLst>
                              <p:par>
                                <p:cTn id="123" presetID="53" presetClass="entr" presetSubtype="16" fill="hold" nodeType="clickEffect">
                                  <p:stCondLst>
                                    <p:cond delay="0"/>
                                  </p:stCondLst>
                                  <p:childTnLst>
                                    <p:set>
                                      <p:cBhvr>
                                        <p:cTn id="124" dur="1" fill="hold">
                                          <p:stCondLst>
                                            <p:cond delay="0"/>
                                          </p:stCondLst>
                                        </p:cTn>
                                        <p:tgtEl>
                                          <p:spTgt spid="48"/>
                                        </p:tgtEl>
                                        <p:attrNameLst>
                                          <p:attrName>style.visibility</p:attrName>
                                        </p:attrNameLst>
                                      </p:cBhvr>
                                      <p:to>
                                        <p:strVal val="visible"/>
                                      </p:to>
                                    </p:set>
                                    <p:anim calcmode="lin" valueType="num">
                                      <p:cBhvr>
                                        <p:cTn id="125" dur="500" fill="hold"/>
                                        <p:tgtEl>
                                          <p:spTgt spid="48"/>
                                        </p:tgtEl>
                                        <p:attrNameLst>
                                          <p:attrName>ppt_w</p:attrName>
                                        </p:attrNameLst>
                                      </p:cBhvr>
                                      <p:tavLst>
                                        <p:tav tm="0">
                                          <p:val>
                                            <p:fltVal val="0"/>
                                          </p:val>
                                        </p:tav>
                                        <p:tav tm="100000">
                                          <p:val>
                                            <p:strVal val="#ppt_w"/>
                                          </p:val>
                                        </p:tav>
                                      </p:tavLst>
                                    </p:anim>
                                    <p:anim calcmode="lin" valueType="num">
                                      <p:cBhvr>
                                        <p:cTn id="126" dur="500" fill="hold"/>
                                        <p:tgtEl>
                                          <p:spTgt spid="48"/>
                                        </p:tgtEl>
                                        <p:attrNameLst>
                                          <p:attrName>ppt_h</p:attrName>
                                        </p:attrNameLst>
                                      </p:cBhvr>
                                      <p:tavLst>
                                        <p:tav tm="0">
                                          <p:val>
                                            <p:fltVal val="0"/>
                                          </p:val>
                                        </p:tav>
                                        <p:tav tm="100000">
                                          <p:val>
                                            <p:strVal val="#ppt_h"/>
                                          </p:val>
                                        </p:tav>
                                      </p:tavLst>
                                    </p:anim>
                                    <p:animEffect transition="in" filter="fade">
                                      <p:cBhvr>
                                        <p:cTn id="127" dur="500"/>
                                        <p:tgtEl>
                                          <p:spTgt spid="48"/>
                                        </p:tgtEl>
                                      </p:cBhvr>
                                    </p:animEffect>
                                  </p:childTnLst>
                                  <p:subTnLst>
                                    <p:audio>
                                      <p:cMediaNode>
                                        <p:cTn display="0" masterRel="sameClick">
                                          <p:stCondLst>
                                            <p:cond evt="begin" delay="0">
                                              <p:tn val="123"/>
                                            </p:cond>
                                          </p:stCondLst>
                                          <p:endCondLst>
                                            <p:cond evt="onStopAudio" delay="0">
                                              <p:tgtEl>
                                                <p:sldTgt/>
                                              </p:tgtEl>
                                            </p:cond>
                                          </p:endCondLst>
                                        </p:cTn>
                                        <p:tgtEl>
                                          <p:sndTgt r:embed="rId15" name="Tieng vo tay.wav"/>
                                        </p:tgtEl>
                                      </p:cMediaNode>
                                    </p:audio>
                                  </p:subTnLst>
                                </p:cTn>
                              </p:par>
                            </p:childTnLst>
                          </p:cTn>
                        </p:par>
                      </p:childTnLst>
                    </p:cTn>
                  </p:par>
                  <p:par>
                    <p:cTn id="128" fill="hold" nodeType="clickPar">
                      <p:stCondLst>
                        <p:cond delay="indefinite"/>
                      </p:stCondLst>
                      <p:childTnLst>
                        <p:par>
                          <p:cTn id="129" fill="hold" nodeType="withGroup">
                            <p:stCondLst>
                              <p:cond delay="0"/>
                            </p:stCondLst>
                            <p:childTnLst>
                              <p:par>
                                <p:cTn id="130" presetID="16" presetClass="exit" presetSubtype="21" fill="hold" nodeType="clickEffect">
                                  <p:stCondLst>
                                    <p:cond delay="0"/>
                                  </p:stCondLst>
                                  <p:childTnLst>
                                    <p:animEffect transition="out" filter="barn(inVertical)">
                                      <p:cBhvr>
                                        <p:cTn id="131" dur="500"/>
                                        <p:tgtEl>
                                          <p:spTgt spid="48"/>
                                        </p:tgtEl>
                                      </p:cBhvr>
                                    </p:animEffect>
                                    <p:set>
                                      <p:cBhvr>
                                        <p:cTn id="132"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obile_SCRS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676" y="4778376"/>
            <a:ext cx="898525" cy="936625"/>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0666" y="4681803"/>
            <a:ext cx="992187" cy="1033198"/>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61328" y="4745303"/>
            <a:ext cx="930275" cy="969698"/>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25" y="41011"/>
            <a:ext cx="1066800" cy="111125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99413" y="41011"/>
            <a:ext cx="1066800" cy="1111250"/>
          </a:xfrm>
          <a:prstGeom prst="rect">
            <a:avLst/>
          </a:prstGeom>
          <a:noFill/>
          <a:extLst>
            <a:ext uri="{909E8E84-426E-40DD-AFC4-6F175D3DCCD1}">
              <a14:hiddenFill xmlns:a14="http://schemas.microsoft.com/office/drawing/2010/main">
                <a:solidFill>
                  <a:srgbClr val="FFFFFF"/>
                </a:solidFill>
              </a14:hiddenFill>
            </a:ext>
          </a:extLst>
        </p:spPr>
      </p:pic>
      <p:sp>
        <p:nvSpPr>
          <p:cNvPr id="33800" name="WordArt 8"/>
          <p:cNvSpPr>
            <a:spLocks noChangeArrowheads="1" noChangeShapeType="1" noTextEdit="1"/>
          </p:cNvSpPr>
          <p:nvPr/>
        </p:nvSpPr>
        <p:spPr bwMode="auto">
          <a:xfrm>
            <a:off x="1614489" y="2313782"/>
            <a:ext cx="6681787" cy="79375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96731"/>
              </a:avLst>
            </a:prstTxWarp>
            <a:scene3d>
              <a:camera prst="legacyObliqueTopRight">
                <a:rot lat="21299999" lon="21299999" rev="0"/>
              </a:camera>
              <a:lightRig rig="legacyFlat3" dir="b"/>
            </a:scene3d>
            <a:sp3d extrusionH="430200" prstMaterial="legacyMatte">
              <a:extrusionClr>
                <a:srgbClr val="FDE9E3"/>
              </a:extrusionClr>
            </a:sp3d>
          </a:bodyPr>
          <a:lstStyle/>
          <a:p>
            <a:pPr algn="ctr"/>
            <a:r>
              <a:rPr lang="en-US" sz="3600" kern="10" dirty="0" err="1">
                <a:ln w="9525">
                  <a:round/>
                  <a:headEnd/>
                  <a:tailEnd/>
                </a:ln>
                <a:solidFill>
                  <a:srgbClr val="FF0000"/>
                </a:solidFill>
                <a:latin typeface="VNI-Thufap2"/>
              </a:rPr>
              <a:t>Xin</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Chaân</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Thaønh</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Caùm</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Ôn</a:t>
            </a:r>
            <a:endParaRPr lang="en-US" sz="3600" kern="10" dirty="0">
              <a:ln w="9525">
                <a:round/>
                <a:headEnd/>
                <a:tailEnd/>
              </a:ln>
              <a:solidFill>
                <a:srgbClr val="FF0000"/>
              </a:solidFill>
              <a:latin typeface="VNI-Thufap2"/>
            </a:endParaRPr>
          </a:p>
        </p:txBody>
      </p:sp>
    </p:spTree>
    <p:extLst>
      <p:ext uri="{BB962C8B-B14F-4D97-AF65-F5344CB8AC3E}">
        <p14:creationId xmlns:p14="http://schemas.microsoft.com/office/powerpoint/2010/main" val="2609320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3800"/>
                                        </p:tgtEl>
                                        <p:attrNameLst>
                                          <p:attrName>style.visibility</p:attrName>
                                        </p:attrNameLst>
                                      </p:cBhvr>
                                      <p:to>
                                        <p:strVal val="visible"/>
                                      </p:to>
                                    </p:set>
                                    <p:anim calcmode="lin" valueType="num">
                                      <p:cBhvr>
                                        <p:cTn id="7" dur="1000" fill="hold"/>
                                        <p:tgtEl>
                                          <p:spTgt spid="33800"/>
                                        </p:tgtEl>
                                        <p:attrNameLst>
                                          <p:attrName>ppt_w</p:attrName>
                                        </p:attrNameLst>
                                      </p:cBhvr>
                                      <p:tavLst>
                                        <p:tav tm="0">
                                          <p:val>
                                            <p:fltVal val="0"/>
                                          </p:val>
                                        </p:tav>
                                        <p:tav tm="100000">
                                          <p:val>
                                            <p:strVal val="#ppt_w"/>
                                          </p:val>
                                        </p:tav>
                                      </p:tavLst>
                                    </p:anim>
                                    <p:anim calcmode="lin" valueType="num">
                                      <p:cBhvr>
                                        <p:cTn id="8" dur="1000" fill="hold"/>
                                        <p:tgtEl>
                                          <p:spTgt spid="33800"/>
                                        </p:tgtEl>
                                        <p:attrNameLst>
                                          <p:attrName>ppt_h</p:attrName>
                                        </p:attrNameLst>
                                      </p:cBhvr>
                                      <p:tavLst>
                                        <p:tav tm="0">
                                          <p:val>
                                            <p:fltVal val="0"/>
                                          </p:val>
                                        </p:tav>
                                        <p:tav tm="100000">
                                          <p:val>
                                            <p:strVal val="#ppt_h"/>
                                          </p:val>
                                        </p:tav>
                                      </p:tavLst>
                                    </p:anim>
                                    <p:anim calcmode="lin" valueType="num">
                                      <p:cBhvr>
                                        <p:cTn id="9" dur="1000" fill="hold"/>
                                        <p:tgtEl>
                                          <p:spTgt spid="33800"/>
                                        </p:tgtEl>
                                        <p:attrNameLst>
                                          <p:attrName>style.rotation</p:attrName>
                                        </p:attrNameLst>
                                      </p:cBhvr>
                                      <p:tavLst>
                                        <p:tav tm="0">
                                          <p:val>
                                            <p:fltVal val="90"/>
                                          </p:val>
                                        </p:tav>
                                        <p:tav tm="100000">
                                          <p:val>
                                            <p:fltVal val="0"/>
                                          </p:val>
                                        </p:tav>
                                      </p:tavLst>
                                    </p:anim>
                                    <p:animEffect transition="in" filter="fade">
                                      <p:cBhvr>
                                        <p:cTn id="10" dur="1000"/>
                                        <p:tgtEl>
                                          <p:spTgt spid="33800"/>
                                        </p:tgtEl>
                                      </p:cBhvr>
                                    </p:animEffect>
                                  </p:childTnLst>
                                </p:cTn>
                              </p:par>
                            </p:childTnLst>
                          </p:cTn>
                        </p:par>
                        <p:par>
                          <p:cTn id="11" fill="hold" nodeType="afterGroup">
                            <p:stCondLst>
                              <p:cond delay="1950"/>
                            </p:stCondLst>
                            <p:childTnLst>
                              <p:par>
                                <p:cTn id="12" presetID="27" presetClass="emph" presetSubtype="0" repeatCount="indefinite" fill="hold" grpId="1" nodeType="afterEffect">
                                  <p:stCondLst>
                                    <p:cond delay="0"/>
                                  </p:stCondLst>
                                  <p:iterate type="lt">
                                    <p:tmPct val="0"/>
                                  </p:iterate>
                                  <p:childTnLst>
                                    <p:animClr clrSpc="rgb" dir="cw">
                                      <p:cBhvr override="childStyle">
                                        <p:cTn id="13" dur="250" autoRev="1" fill="hold"/>
                                        <p:tgtEl>
                                          <p:spTgt spid="33800"/>
                                        </p:tgtEl>
                                        <p:attrNameLst>
                                          <p:attrName>style.color</p:attrName>
                                        </p:attrNameLst>
                                      </p:cBhvr>
                                      <p:to>
                                        <a:srgbClr val="FF0066"/>
                                      </p:to>
                                    </p:animClr>
                                    <p:animClr clrSpc="rgb" dir="cw">
                                      <p:cBhvr>
                                        <p:cTn id="14" dur="250" autoRev="1" fill="hold"/>
                                        <p:tgtEl>
                                          <p:spTgt spid="33800"/>
                                        </p:tgtEl>
                                        <p:attrNameLst>
                                          <p:attrName>fillcolor</p:attrName>
                                        </p:attrNameLst>
                                      </p:cBhvr>
                                      <p:to>
                                        <a:srgbClr val="FF0066"/>
                                      </p:to>
                                    </p:animClr>
                                    <p:set>
                                      <p:cBhvr>
                                        <p:cTn id="15" dur="250" autoRev="1" fill="hold"/>
                                        <p:tgtEl>
                                          <p:spTgt spid="33800"/>
                                        </p:tgtEl>
                                        <p:attrNameLst>
                                          <p:attrName>fill.type</p:attrName>
                                        </p:attrNameLst>
                                      </p:cBhvr>
                                      <p:to>
                                        <p:strVal val="solid"/>
                                      </p:to>
                                    </p:set>
                                    <p:set>
                                      <p:cBhvr>
                                        <p:cTn id="16" dur="250" autoRev="1" fill="hold"/>
                                        <p:tgtEl>
                                          <p:spTgt spid="33800"/>
                                        </p:tgtEl>
                                        <p:attrNameLst>
                                          <p:attrName>fill.on</p:attrName>
                                        </p:attrNameLst>
                                      </p:cBhvr>
                                      <p:to>
                                        <p:strVal val="true"/>
                                      </p:to>
                                    </p:set>
                                  </p:childTnLst>
                                </p:cTn>
                              </p:par>
                            </p:childTnLst>
                          </p:cTn>
                        </p:par>
                        <p:par>
                          <p:cTn id="17" fill="hold" nodeType="afterGroup">
                            <p:stCondLst>
                              <p:cond delay="2450"/>
                            </p:stCondLst>
                            <p:childTnLst>
                              <p:par>
                                <p:cTn id="18" presetID="22" presetClass="emph" presetSubtype="0" repeatCount="indefinite" fill="hold" grpId="2" nodeType="afterEffect">
                                  <p:stCondLst>
                                    <p:cond delay="0"/>
                                  </p:stCondLst>
                                  <p:iterate type="lt">
                                    <p:tmPct val="0"/>
                                  </p:iterate>
                                  <p:childTnLst>
                                    <p:animClr clrSpc="hsl" dir="cw">
                                      <p:cBhvr override="childStyle">
                                        <p:cTn id="19" dur="500" fill="hold"/>
                                        <p:tgtEl>
                                          <p:spTgt spid="33800"/>
                                        </p:tgtEl>
                                        <p:attrNameLst>
                                          <p:attrName>style.color</p:attrName>
                                        </p:attrNameLst>
                                      </p:cBhvr>
                                      <p:by>
                                        <p:hsl h="-7200000" s="0" l="0"/>
                                      </p:by>
                                    </p:animClr>
                                    <p:animClr clrSpc="hsl" dir="cw">
                                      <p:cBhvr>
                                        <p:cTn id="20" dur="500" fill="hold"/>
                                        <p:tgtEl>
                                          <p:spTgt spid="33800"/>
                                        </p:tgtEl>
                                        <p:attrNameLst>
                                          <p:attrName>fillcolor</p:attrName>
                                        </p:attrNameLst>
                                      </p:cBhvr>
                                      <p:by>
                                        <p:hsl h="-7200000" s="0" l="0"/>
                                      </p:by>
                                    </p:animClr>
                                    <p:animClr clrSpc="hsl" dir="cw">
                                      <p:cBhvr>
                                        <p:cTn id="21" dur="500" fill="hold"/>
                                        <p:tgtEl>
                                          <p:spTgt spid="33800"/>
                                        </p:tgtEl>
                                        <p:attrNameLst>
                                          <p:attrName>stroke.color</p:attrName>
                                        </p:attrNameLst>
                                      </p:cBhvr>
                                      <p:by>
                                        <p:hsl h="-7200000" s="0" l="0"/>
                                      </p:by>
                                    </p:animClr>
                                    <p:set>
                                      <p:cBhvr>
                                        <p:cTn id="22" dur="500" fill="hold"/>
                                        <p:tgtEl>
                                          <p:spTgt spid="338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nimBg="1"/>
      <p:bldP spid="33800" grpId="1" animBg="1"/>
      <p:bldP spid="33800"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1886" y="304800"/>
            <a:ext cx="8360228" cy="1436913"/>
          </a:xfrm>
          <a:prstGeom prst="roundRect">
            <a:avLst/>
          </a:prstGeom>
          <a:solidFill>
            <a:schemeClr val="bg1"/>
          </a:solid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00CC"/>
                </a:solidFill>
                <a:latin typeface=".VnAvant" pitchFamily="34" charset="0"/>
                <a:ea typeface="Tahoma" pitchFamily="34" charset="0"/>
                <a:cs typeface="Tahoma" pitchFamily="34" charset="0"/>
              </a:rPr>
              <a:t>Bµi</a:t>
            </a:r>
            <a:r>
              <a:rPr lang="en-US" sz="2800" b="1" dirty="0">
                <a:solidFill>
                  <a:srgbClr val="0000CC"/>
                </a:solidFill>
                <a:latin typeface=".VnAvant" pitchFamily="34" charset="0"/>
                <a:ea typeface="Tahoma" pitchFamily="34" charset="0"/>
                <a:cs typeface="Tahoma" pitchFamily="34" charset="0"/>
              </a:rPr>
              <a:t> 28</a:t>
            </a:r>
          </a:p>
          <a:p>
            <a:pPr algn="ctr">
              <a:lnSpc>
                <a:spcPct val="150000"/>
              </a:lnSpc>
            </a:pPr>
            <a:r>
              <a:rPr lang="en-US" sz="4400" b="1" dirty="0">
                <a:solidFill>
                  <a:srgbClr val="FF0000"/>
                </a:solidFill>
                <a:latin typeface=".VnAvant" pitchFamily="34" charset="0"/>
                <a:ea typeface="Tahoma" pitchFamily="34" charset="0"/>
                <a:cs typeface="Tahoma" pitchFamily="34" charset="0"/>
              </a:rPr>
              <a:t>AN TOÀN KHI Ở NHÀ</a:t>
            </a:r>
          </a:p>
        </p:txBody>
      </p:sp>
      <p:sp>
        <p:nvSpPr>
          <p:cNvPr id="3" name="TextBox 2"/>
          <p:cNvSpPr txBox="1"/>
          <p:nvPr/>
        </p:nvSpPr>
        <p:spPr>
          <a:xfrm>
            <a:off x="10276114" y="2438400"/>
            <a:ext cx="184731" cy="307777"/>
          </a:xfrm>
          <a:prstGeom prst="rect">
            <a:avLst/>
          </a:prstGeom>
          <a:noFill/>
        </p:spPr>
        <p:txBody>
          <a:bodyPr wrap="none" rtlCol="0">
            <a:spAutoFit/>
          </a:bodyPr>
          <a:lstStyle/>
          <a:p>
            <a:endParaRPr lang="en-US" dirty="0">
              <a:latin typeface="Arial"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679" y="1901371"/>
            <a:ext cx="2987040" cy="3608832"/>
          </a:xfrm>
          <a:prstGeom prst="rect">
            <a:avLst/>
          </a:prstGeom>
          <a:effectLst>
            <a:glow rad="139700">
              <a:schemeClr val="accent2">
                <a:satMod val="175000"/>
                <a:alpha val="40000"/>
              </a:schemeClr>
            </a:glow>
          </a:effectLst>
        </p:spPr>
      </p:pic>
    </p:spTree>
    <p:extLst>
      <p:ext uri="{BB962C8B-B14F-4D97-AF65-F5344CB8AC3E}">
        <p14:creationId xmlns:p14="http://schemas.microsoft.com/office/powerpoint/2010/main" val="324035130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27807" y="20724"/>
            <a:ext cx="8290813" cy="810684"/>
          </a:xfrm>
          <a:prstGeom prst="rect">
            <a:avLst/>
          </a:prstGeom>
        </p:spPr>
        <p:txBody>
          <a:bodyPr wrap="square" lIns="71323" tIns="35662" rIns="71323" bIns="35662">
            <a:spAutoFit/>
          </a:bodyPr>
          <a:lstStyle/>
          <a:p>
            <a:pPr algn="ctr"/>
            <a:r>
              <a:rPr lang="vi-VN" sz="2400" b="1" dirty="0">
                <a:solidFill>
                  <a:srgbClr val="FF0000"/>
                </a:solidFill>
                <a:latin typeface="Arial" pitchFamily="34" charset="0"/>
                <a:cs typeface="Arial" pitchFamily="34" charset="0"/>
              </a:rPr>
              <a:t>1. Quan sát tranh và liên hệ vói những tình huống có thể gây nguy hiểm khi ở nhà</a:t>
            </a:r>
          </a:p>
        </p:txBody>
      </p:sp>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0" name="Rectangle 6"/>
          <p:cNvSpPr txBox="1">
            <a:spLocks noChangeArrowheads="1"/>
          </p:cNvSpPr>
          <p:nvPr/>
        </p:nvSpPr>
        <p:spPr>
          <a:xfrm>
            <a:off x="130629" y="1014184"/>
            <a:ext cx="8868228" cy="4559302"/>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222" y="1105530"/>
            <a:ext cx="2879937" cy="1957853"/>
          </a:xfrm>
          <a:prstGeom prst="rect">
            <a:avLst/>
          </a:prstGeom>
          <a:effectLst>
            <a:glow rad="139700">
              <a:schemeClr val="accent5">
                <a:satMod val="175000"/>
                <a:alpha val="40000"/>
              </a:schemeClr>
            </a:glo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5611" y="1105530"/>
            <a:ext cx="2551523" cy="1957853"/>
          </a:xfrm>
          <a:prstGeom prst="rect">
            <a:avLst/>
          </a:prstGeom>
          <a:effectLst>
            <a:glow rad="139700">
              <a:schemeClr val="accent5">
                <a:satMod val="175000"/>
                <a:alpha val="40000"/>
              </a:schemeClr>
            </a:glo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7621" y="1105531"/>
            <a:ext cx="2684152" cy="1957852"/>
          </a:xfrm>
          <a:prstGeom prst="rect">
            <a:avLst/>
          </a:prstGeom>
          <a:effectLst>
            <a:glow rad="139700">
              <a:schemeClr val="accent5">
                <a:satMod val="175000"/>
                <a:alpha val="40000"/>
              </a:schemeClr>
            </a:glo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221" y="3300946"/>
            <a:ext cx="2879937" cy="2076676"/>
          </a:xfrm>
          <a:prstGeom prst="rect">
            <a:avLst/>
          </a:prstGeom>
          <a:effectLst>
            <a:glow rad="139700">
              <a:schemeClr val="accent5">
                <a:satMod val="175000"/>
                <a:alpha val="40000"/>
              </a:schemeClr>
            </a:glow>
          </a:effec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5611" y="3293835"/>
            <a:ext cx="2551523" cy="2133478"/>
          </a:xfrm>
          <a:prstGeom prst="rect">
            <a:avLst/>
          </a:prstGeom>
          <a:effectLst>
            <a:glow rad="139700">
              <a:schemeClr val="accent5">
                <a:satMod val="175000"/>
                <a:alpha val="40000"/>
              </a:schemeClr>
            </a:glow>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27621" y="3244144"/>
            <a:ext cx="2684152" cy="2133478"/>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4206730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2" name="Rectangle 1"/>
          <p:cNvSpPr/>
          <p:nvPr/>
        </p:nvSpPr>
        <p:spPr>
          <a:xfrm>
            <a:off x="3019319" y="265212"/>
            <a:ext cx="3492751" cy="523220"/>
          </a:xfrm>
          <a:prstGeom prst="rect">
            <a:avLst/>
          </a:prstGeom>
        </p:spPr>
        <p:txBody>
          <a:bodyPr wrap="none">
            <a:spAutoFit/>
          </a:bodyPr>
          <a:lstStyle/>
          <a:p>
            <a:pPr algn="ctr"/>
            <a:r>
              <a:rPr lang="en-US" sz="2800" dirty="0" err="1">
                <a:solidFill>
                  <a:srgbClr val="FF0000"/>
                </a:solidFill>
                <a:latin typeface="Arial" pitchFamily="34" charset="0"/>
                <a:cs typeface="Arial" pitchFamily="34" charset="0"/>
              </a:rPr>
              <a:t>Tranh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không</a:t>
            </a:r>
            <a:r>
              <a:rPr lang="en-US" sz="2800" dirty="0">
                <a:solidFill>
                  <a:srgbClr val="FF0000"/>
                </a:solidFill>
                <a:latin typeface="Arial" pitchFamily="34" charset="0"/>
                <a:cs typeface="Arial" pitchFamily="34" charset="0"/>
              </a:rPr>
              <a:t> an </a:t>
            </a:r>
            <a:r>
              <a:rPr lang="en-US" sz="2800" dirty="0" err="1">
                <a:solidFill>
                  <a:srgbClr val="FF0000"/>
                </a:solidFill>
                <a:latin typeface="Arial" pitchFamily="34" charset="0"/>
                <a:cs typeface="Arial" pitchFamily="34" charset="0"/>
              </a:rPr>
              <a:t>toàn</a:t>
            </a:r>
            <a:endParaRPr lang="en-US" sz="2800" dirty="0">
              <a:solidFill>
                <a:srgbClr val="FF0000"/>
              </a:solidFill>
              <a:latin typeface="Arial" pitchFamily="34" charset="0"/>
              <a:cs typeface="Arial"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251" y="916844"/>
            <a:ext cx="2879937" cy="1957853"/>
          </a:xfrm>
          <a:prstGeom prst="rect">
            <a:avLst/>
          </a:prstGeom>
          <a:effectLst>
            <a:glow rad="139700">
              <a:schemeClr val="accent5">
                <a:satMod val="175000"/>
                <a:alpha val="40000"/>
              </a:schemeClr>
            </a:glo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3424" y="916844"/>
            <a:ext cx="2790051" cy="1957853"/>
          </a:xfrm>
          <a:prstGeom prst="rect">
            <a:avLst/>
          </a:prstGeom>
          <a:effectLst>
            <a:glow rad="139700">
              <a:schemeClr val="accent5">
                <a:satMod val="175000"/>
                <a:alpha val="40000"/>
              </a:schemeClr>
            </a:glo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250" y="3293610"/>
            <a:ext cx="2879937" cy="2076676"/>
          </a:xfrm>
          <a:prstGeom prst="rect">
            <a:avLst/>
          </a:prstGeom>
          <a:effectLst>
            <a:glow rad="139700">
              <a:schemeClr val="accent5">
                <a:satMod val="175000"/>
                <a:alpha val="40000"/>
              </a:schemeClr>
            </a:glow>
          </a:effec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3424" y="3264582"/>
            <a:ext cx="2833593" cy="2076676"/>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3453506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2" name="Rectangle 1"/>
          <p:cNvSpPr/>
          <p:nvPr/>
        </p:nvSpPr>
        <p:spPr>
          <a:xfrm>
            <a:off x="3559531" y="265212"/>
            <a:ext cx="2412327" cy="523220"/>
          </a:xfrm>
          <a:prstGeom prst="rect">
            <a:avLst/>
          </a:prstGeom>
        </p:spPr>
        <p:txBody>
          <a:bodyPr wrap="none">
            <a:spAutoFit/>
          </a:bodyPr>
          <a:lstStyle/>
          <a:p>
            <a:pPr algn="ctr"/>
            <a:r>
              <a:rPr lang="en-US" sz="2800" dirty="0" err="1">
                <a:solidFill>
                  <a:srgbClr val="FF0000"/>
                </a:solidFill>
                <a:latin typeface="Arial" pitchFamily="34" charset="0"/>
                <a:cs typeface="Arial" pitchFamily="34" charset="0"/>
              </a:rPr>
              <a:t>Tranh</a:t>
            </a:r>
            <a:r>
              <a:rPr lang="en-US" sz="2800" dirty="0">
                <a:solidFill>
                  <a:srgbClr val="FF0000"/>
                </a:solidFill>
                <a:latin typeface="Arial" pitchFamily="34" charset="0"/>
                <a:cs typeface="Arial" pitchFamily="34" charset="0"/>
              </a:rPr>
              <a:t> an </a:t>
            </a:r>
            <a:r>
              <a:rPr lang="en-US" sz="2800" dirty="0" err="1">
                <a:solidFill>
                  <a:srgbClr val="FF0000"/>
                </a:solidFill>
                <a:latin typeface="Arial" pitchFamily="34" charset="0"/>
                <a:cs typeface="Arial" pitchFamily="34" charset="0"/>
              </a:rPr>
              <a:t>toàn</a:t>
            </a:r>
            <a:endParaRPr lang="en-US" sz="2800" dirty="0">
              <a:solidFill>
                <a:srgbClr val="FF0000"/>
              </a:solidFill>
              <a:latin typeface="Arial" pitchFamily="34" charset="0"/>
              <a:cs typeface="Arial" pitchFamily="34"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354" y="1261130"/>
            <a:ext cx="3475927" cy="2906426"/>
          </a:xfrm>
          <a:prstGeom prst="rect">
            <a:avLst/>
          </a:prstGeom>
          <a:effectLst>
            <a:glow rad="139700">
              <a:schemeClr val="accent5">
                <a:satMod val="175000"/>
                <a:alpha val="40000"/>
              </a:schemeClr>
            </a:glow>
          </a:effec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0238" y="1224843"/>
            <a:ext cx="3656607" cy="2906427"/>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3255394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857364"/>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810399"/>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solidFill>
                  <a:schemeClr val="bg1"/>
                </a:solidFill>
                <a:latin typeface="Arial" charset="0"/>
                <a:cs typeface="Arial" charset="0"/>
              </a:rPr>
              <a:t>THẢO LUẬN</a:t>
            </a:r>
          </a:p>
        </p:txBody>
      </p:sp>
      <p:sp>
        <p:nvSpPr>
          <p:cNvPr id="10" name="Rounded Rectangle 9"/>
          <p:cNvSpPr/>
          <p:nvPr>
            <p:custDataLst>
              <p:tags r:id="rId3"/>
            </p:custDataLst>
          </p:nvPr>
        </p:nvSpPr>
        <p:spPr>
          <a:xfrm>
            <a:off x="141516" y="1475261"/>
            <a:ext cx="4354284" cy="2879023"/>
          </a:xfrm>
          <a:prstGeom prst="roundRect">
            <a:avLst/>
          </a:prstGeom>
          <a:solidFill>
            <a:srgbClr val="002060"/>
          </a:solidFill>
          <a:ln>
            <a:solidFill>
              <a:srgbClr val="FFFF99"/>
            </a:solidFill>
            <a:prstDash val="sysDash"/>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lnSpc>
                <a:spcPct val="150000"/>
              </a:lnSpc>
            </a:pPr>
            <a:r>
              <a:rPr lang="vi-VN" sz="2400" b="1" dirty="0">
                <a:solidFill>
                  <a:srgbClr val="FFFF00"/>
                </a:solidFill>
                <a:latin typeface="Arial" pitchFamily="34" charset="0"/>
                <a:cs typeface="Arial" pitchFamily="34" charset="0"/>
              </a:rPr>
              <a:t>Điều gì có thể xảy ra với bạn nhỏ trong tranh đó?</a:t>
            </a:r>
          </a:p>
          <a:p>
            <a:pPr algn="just">
              <a:lnSpc>
                <a:spcPct val="150000"/>
              </a:lnSpc>
            </a:pPr>
            <a:r>
              <a:rPr lang="vi-VN" sz="2400" b="1" dirty="0">
                <a:solidFill>
                  <a:srgbClr val="FFFF00"/>
                </a:solidFill>
                <a:latin typeface="Arial" pitchFamily="34" charset="0"/>
                <a:cs typeface="Arial" pitchFamily="34" charset="0"/>
              </a:rPr>
              <a:t>Nếu là bạn, bạn có làm theo bạn nhở trong hình đó hay không?</a:t>
            </a:r>
          </a:p>
        </p:txBody>
      </p:sp>
      <p:sp>
        <p:nvSpPr>
          <p:cNvPr id="6155" name="Line 12"/>
          <p:cNvSpPr>
            <a:spLocks noChangeShapeType="1"/>
          </p:cNvSpPr>
          <p:nvPr/>
        </p:nvSpPr>
        <p:spPr bwMode="auto">
          <a:xfrm>
            <a:off x="0" y="796472"/>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6"/>
          <p:cNvSpPr txBox="1">
            <a:spLocks noChangeArrowheads="1"/>
          </p:cNvSpPr>
          <p:nvPr/>
        </p:nvSpPr>
        <p:spPr bwMode="auto">
          <a:xfrm>
            <a:off x="3781425" y="6706"/>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0</a:t>
            </a:r>
          </a:p>
        </p:txBody>
      </p:sp>
      <p:sp>
        <p:nvSpPr>
          <p:cNvPr id="13" name="Text Box 7"/>
          <p:cNvSpPr txBox="1">
            <a:spLocks noChangeArrowheads="1"/>
          </p:cNvSpPr>
          <p:nvPr/>
        </p:nvSpPr>
        <p:spPr bwMode="auto">
          <a:xfrm>
            <a:off x="3781425" y="45071"/>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1</a:t>
            </a:r>
          </a:p>
        </p:txBody>
      </p:sp>
      <p:sp>
        <p:nvSpPr>
          <p:cNvPr id="14" name="Text Box 8"/>
          <p:cNvSpPr txBox="1">
            <a:spLocks noChangeArrowheads="1"/>
          </p:cNvSpPr>
          <p:nvPr/>
        </p:nvSpPr>
        <p:spPr bwMode="auto">
          <a:xfrm>
            <a:off x="3781425" y="45071"/>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2</a:t>
            </a:r>
          </a:p>
        </p:txBody>
      </p:sp>
      <p:sp>
        <p:nvSpPr>
          <p:cNvPr id="15" name="Text Box 9"/>
          <p:cNvSpPr txBox="1">
            <a:spLocks noChangeArrowheads="1"/>
          </p:cNvSpPr>
          <p:nvPr/>
        </p:nvSpPr>
        <p:spPr bwMode="auto">
          <a:xfrm>
            <a:off x="3781425" y="45071"/>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3</a:t>
            </a:r>
          </a:p>
        </p:txBody>
      </p:sp>
      <p:sp>
        <p:nvSpPr>
          <p:cNvPr id="16" name="Text Box 10"/>
          <p:cNvSpPr txBox="1">
            <a:spLocks noChangeArrowheads="1"/>
          </p:cNvSpPr>
          <p:nvPr/>
        </p:nvSpPr>
        <p:spPr bwMode="auto">
          <a:xfrm>
            <a:off x="3781425" y="45071"/>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4</a:t>
            </a:r>
          </a:p>
        </p:txBody>
      </p:sp>
      <p:sp>
        <p:nvSpPr>
          <p:cNvPr id="17" name="Text Box 11"/>
          <p:cNvSpPr txBox="1">
            <a:spLocks noChangeArrowheads="1"/>
          </p:cNvSpPr>
          <p:nvPr/>
        </p:nvSpPr>
        <p:spPr bwMode="auto">
          <a:xfrm>
            <a:off x="3781425" y="45071"/>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5</a:t>
            </a:r>
          </a:p>
        </p:txBody>
      </p:sp>
      <p:sp>
        <p:nvSpPr>
          <p:cNvPr id="18" name="Text Box 12"/>
          <p:cNvSpPr txBox="1">
            <a:spLocks noChangeArrowheads="1"/>
          </p:cNvSpPr>
          <p:nvPr/>
        </p:nvSpPr>
        <p:spPr bwMode="auto">
          <a:xfrm>
            <a:off x="3781425" y="45071"/>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6</a:t>
            </a:r>
          </a:p>
        </p:txBody>
      </p:sp>
      <p:sp>
        <p:nvSpPr>
          <p:cNvPr id="19" name="Text Box 13"/>
          <p:cNvSpPr txBox="1">
            <a:spLocks noChangeArrowheads="1"/>
          </p:cNvSpPr>
          <p:nvPr/>
        </p:nvSpPr>
        <p:spPr bwMode="auto">
          <a:xfrm>
            <a:off x="3781425" y="45071"/>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7</a:t>
            </a:r>
          </a:p>
        </p:txBody>
      </p:sp>
      <p:sp>
        <p:nvSpPr>
          <p:cNvPr id="20" name="Text Box 14"/>
          <p:cNvSpPr txBox="1">
            <a:spLocks noChangeArrowheads="1"/>
          </p:cNvSpPr>
          <p:nvPr/>
        </p:nvSpPr>
        <p:spPr bwMode="auto">
          <a:xfrm>
            <a:off x="3781425" y="45071"/>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8</a:t>
            </a:r>
          </a:p>
        </p:txBody>
      </p:sp>
      <p:sp>
        <p:nvSpPr>
          <p:cNvPr id="21" name="Text Box 15"/>
          <p:cNvSpPr txBox="1">
            <a:spLocks noChangeArrowheads="1"/>
          </p:cNvSpPr>
          <p:nvPr/>
        </p:nvSpPr>
        <p:spPr bwMode="auto">
          <a:xfrm>
            <a:off x="3733800" y="45071"/>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9</a:t>
            </a:r>
          </a:p>
        </p:txBody>
      </p:sp>
      <p:sp>
        <p:nvSpPr>
          <p:cNvPr id="22" name="Text Box 16"/>
          <p:cNvSpPr txBox="1">
            <a:spLocks noChangeArrowheads="1"/>
          </p:cNvSpPr>
          <p:nvPr/>
        </p:nvSpPr>
        <p:spPr bwMode="auto">
          <a:xfrm>
            <a:off x="3748090" y="27873"/>
            <a:ext cx="1554616"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10</a:t>
            </a:r>
          </a:p>
        </p:txBody>
      </p:sp>
      <p:sp>
        <p:nvSpPr>
          <p:cNvPr id="23" name="Text Box 17"/>
          <p:cNvSpPr txBox="1">
            <a:spLocks noChangeArrowheads="1"/>
          </p:cNvSpPr>
          <p:nvPr/>
        </p:nvSpPr>
        <p:spPr bwMode="auto">
          <a:xfrm>
            <a:off x="3748090" y="13320"/>
            <a:ext cx="1554616"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20</a:t>
            </a:r>
          </a:p>
        </p:txBody>
      </p:sp>
      <p:sp>
        <p:nvSpPr>
          <p:cNvPr id="24" name="Text Box 18"/>
          <p:cNvSpPr txBox="1">
            <a:spLocks noChangeArrowheads="1"/>
          </p:cNvSpPr>
          <p:nvPr/>
        </p:nvSpPr>
        <p:spPr bwMode="auto">
          <a:xfrm>
            <a:off x="3748090" y="91"/>
            <a:ext cx="1554616"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30</a:t>
            </a:r>
          </a:p>
        </p:txBody>
      </p:sp>
      <p:sp>
        <p:nvSpPr>
          <p:cNvPr id="25" name="Text Box 19"/>
          <p:cNvSpPr txBox="1">
            <a:spLocks noChangeArrowheads="1"/>
          </p:cNvSpPr>
          <p:nvPr/>
        </p:nvSpPr>
        <p:spPr bwMode="auto">
          <a:xfrm>
            <a:off x="3748090" y="14643"/>
            <a:ext cx="1554616"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40</a:t>
            </a:r>
          </a:p>
        </p:txBody>
      </p:sp>
      <p:sp>
        <p:nvSpPr>
          <p:cNvPr id="26" name="Text Box 20"/>
          <p:cNvSpPr txBox="1">
            <a:spLocks noChangeArrowheads="1"/>
          </p:cNvSpPr>
          <p:nvPr/>
        </p:nvSpPr>
        <p:spPr bwMode="auto">
          <a:xfrm>
            <a:off x="3748090" y="13320"/>
            <a:ext cx="1554616"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50</a:t>
            </a:r>
          </a:p>
        </p:txBody>
      </p:sp>
      <p:sp>
        <p:nvSpPr>
          <p:cNvPr id="27" name="Text Box 21"/>
          <p:cNvSpPr txBox="1">
            <a:spLocks noChangeArrowheads="1"/>
          </p:cNvSpPr>
          <p:nvPr/>
        </p:nvSpPr>
        <p:spPr bwMode="auto">
          <a:xfrm>
            <a:off x="3748090" y="13320"/>
            <a:ext cx="1554616"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60</a:t>
            </a:r>
          </a:p>
        </p:txBody>
      </p:sp>
      <p:sp>
        <p:nvSpPr>
          <p:cNvPr id="28" name="Text Box 22"/>
          <p:cNvSpPr txBox="1">
            <a:spLocks noChangeArrowheads="1"/>
          </p:cNvSpPr>
          <p:nvPr/>
        </p:nvSpPr>
        <p:spPr bwMode="auto">
          <a:xfrm>
            <a:off x="3748090" y="27873"/>
            <a:ext cx="1554616"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70</a:t>
            </a:r>
          </a:p>
        </p:txBody>
      </p:sp>
      <p:sp>
        <p:nvSpPr>
          <p:cNvPr id="29" name="Text Box 23"/>
          <p:cNvSpPr txBox="1">
            <a:spLocks noChangeArrowheads="1"/>
          </p:cNvSpPr>
          <p:nvPr/>
        </p:nvSpPr>
        <p:spPr bwMode="auto">
          <a:xfrm>
            <a:off x="3748090" y="14643"/>
            <a:ext cx="1554616"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80</a:t>
            </a:r>
          </a:p>
        </p:txBody>
      </p:sp>
      <p:sp>
        <p:nvSpPr>
          <p:cNvPr id="30" name="Text Box 24"/>
          <p:cNvSpPr txBox="1">
            <a:spLocks noChangeArrowheads="1"/>
          </p:cNvSpPr>
          <p:nvPr/>
        </p:nvSpPr>
        <p:spPr bwMode="auto">
          <a:xfrm>
            <a:off x="3748090" y="27873"/>
            <a:ext cx="1554616"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90</a:t>
            </a:r>
          </a:p>
        </p:txBody>
      </p:sp>
      <p:sp>
        <p:nvSpPr>
          <p:cNvPr id="31" name="Text Box 25"/>
          <p:cNvSpPr txBox="1">
            <a:spLocks noChangeArrowheads="1"/>
          </p:cNvSpPr>
          <p:nvPr/>
        </p:nvSpPr>
        <p:spPr bwMode="auto">
          <a:xfrm>
            <a:off x="3810000" y="27873"/>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100</a:t>
            </a:r>
          </a:p>
        </p:txBody>
      </p:sp>
      <p:sp>
        <p:nvSpPr>
          <p:cNvPr id="32" name="Text Box 26"/>
          <p:cNvSpPr txBox="1">
            <a:spLocks noChangeArrowheads="1"/>
          </p:cNvSpPr>
          <p:nvPr/>
        </p:nvSpPr>
        <p:spPr bwMode="auto">
          <a:xfrm>
            <a:off x="3810000" y="27873"/>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110</a:t>
            </a:r>
          </a:p>
        </p:txBody>
      </p:sp>
      <p:sp>
        <p:nvSpPr>
          <p:cNvPr id="33" name="Text Box 27"/>
          <p:cNvSpPr txBox="1">
            <a:spLocks noChangeArrowheads="1"/>
          </p:cNvSpPr>
          <p:nvPr/>
        </p:nvSpPr>
        <p:spPr bwMode="auto">
          <a:xfrm>
            <a:off x="3810000" y="27873"/>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120</a:t>
            </a:r>
          </a:p>
        </p:txBody>
      </p:sp>
      <p:sp>
        <p:nvSpPr>
          <p:cNvPr id="36" name="Text Box 27"/>
          <p:cNvSpPr txBox="1">
            <a:spLocks noChangeArrowheads="1"/>
          </p:cNvSpPr>
          <p:nvPr/>
        </p:nvSpPr>
        <p:spPr bwMode="auto">
          <a:xfrm>
            <a:off x="3781425" y="10264"/>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130</a:t>
            </a:r>
          </a:p>
        </p:txBody>
      </p:sp>
      <p:sp>
        <p:nvSpPr>
          <p:cNvPr id="37" name="Text Box 27"/>
          <p:cNvSpPr txBox="1">
            <a:spLocks noChangeArrowheads="1"/>
          </p:cNvSpPr>
          <p:nvPr/>
        </p:nvSpPr>
        <p:spPr bwMode="auto">
          <a:xfrm>
            <a:off x="3757612" y="0"/>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140</a:t>
            </a:r>
          </a:p>
        </p:txBody>
      </p:sp>
      <p:sp>
        <p:nvSpPr>
          <p:cNvPr id="38" name="Text Box 27"/>
          <p:cNvSpPr txBox="1">
            <a:spLocks noChangeArrowheads="1"/>
          </p:cNvSpPr>
          <p:nvPr/>
        </p:nvSpPr>
        <p:spPr bwMode="auto">
          <a:xfrm>
            <a:off x="3733800" y="27873"/>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150</a:t>
            </a:r>
          </a:p>
        </p:txBody>
      </p:sp>
      <p:sp>
        <p:nvSpPr>
          <p:cNvPr id="39" name="Text Box 27"/>
          <p:cNvSpPr txBox="1">
            <a:spLocks noChangeArrowheads="1"/>
          </p:cNvSpPr>
          <p:nvPr/>
        </p:nvSpPr>
        <p:spPr bwMode="auto">
          <a:xfrm>
            <a:off x="3757612" y="0"/>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160</a:t>
            </a:r>
          </a:p>
        </p:txBody>
      </p:sp>
      <p:sp>
        <p:nvSpPr>
          <p:cNvPr id="40" name="Text Box 27"/>
          <p:cNvSpPr txBox="1">
            <a:spLocks noChangeArrowheads="1"/>
          </p:cNvSpPr>
          <p:nvPr/>
        </p:nvSpPr>
        <p:spPr bwMode="auto">
          <a:xfrm>
            <a:off x="3757612" y="20300"/>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170</a:t>
            </a:r>
          </a:p>
        </p:txBody>
      </p:sp>
      <p:sp>
        <p:nvSpPr>
          <p:cNvPr id="41" name="Text Box 27"/>
          <p:cNvSpPr txBox="1">
            <a:spLocks noChangeArrowheads="1"/>
          </p:cNvSpPr>
          <p:nvPr/>
        </p:nvSpPr>
        <p:spPr bwMode="auto">
          <a:xfrm>
            <a:off x="3757612" y="27873"/>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180</a:t>
            </a:r>
          </a:p>
        </p:txBody>
      </p:sp>
      <p:pic>
        <p:nvPicPr>
          <p:cNvPr id="35" name="Picture 34"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90925" y="-27873"/>
            <a:ext cx="1948625" cy="68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62350" y="-1597"/>
            <a:ext cx="1948625" cy="68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21213" y="1582056"/>
            <a:ext cx="2334899" cy="1683658"/>
          </a:xfrm>
          <a:prstGeom prst="rect">
            <a:avLst/>
          </a:prstGeom>
          <a:effectLst>
            <a:glow rad="139700">
              <a:schemeClr val="accent5">
                <a:satMod val="175000"/>
                <a:alpha val="40000"/>
              </a:schemeClr>
            </a:glow>
          </a:effectLst>
        </p:spPr>
      </p:pic>
      <p:pic>
        <p:nvPicPr>
          <p:cNvPr id="43" name="Picture 4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08739" y="3265714"/>
            <a:ext cx="2297326" cy="1683658"/>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205767778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3"/>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strVal val="#ppt_w+.3"/>
                                          </p:val>
                                        </p:tav>
                                        <p:tav tm="100000">
                                          <p:val>
                                            <p:strVal val="#ppt_w"/>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animEffect transition="in" filter="fade">
                                      <p:cBhvr>
                                        <p:cTn id="14" dur="2000"/>
                                        <p:tgtEl>
                                          <p:spTgt spid="13"/>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ppt_w</p:attrName>
                                        </p:attrNameLst>
                                      </p:cBhvr>
                                      <p:tavLst>
                                        <p:tav tm="0">
                                          <p:val>
                                            <p:strVal val="#ppt_w+.3"/>
                                          </p:val>
                                        </p:tav>
                                        <p:tav tm="100000">
                                          <p:val>
                                            <p:strVal val="#ppt_w"/>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animEffect transition="in" filter="fade">
                                      <p:cBhvr>
                                        <p:cTn id="19" dur="2000"/>
                                        <p:tgtEl>
                                          <p:spTgt spid="14"/>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0" fill="hold"/>
                                        <p:tgtEl>
                                          <p:spTgt spid="15"/>
                                        </p:tgtEl>
                                        <p:attrNameLst>
                                          <p:attrName>ppt_w</p:attrName>
                                        </p:attrNameLst>
                                      </p:cBhvr>
                                      <p:tavLst>
                                        <p:tav tm="0">
                                          <p:val>
                                            <p:strVal val="#ppt_w+.3"/>
                                          </p:val>
                                        </p:tav>
                                        <p:tav tm="100000">
                                          <p:val>
                                            <p:strVal val="#ppt_w"/>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animEffect transition="in" filter="fade">
                                      <p:cBhvr>
                                        <p:cTn id="24" dur="2000"/>
                                        <p:tgtEl>
                                          <p:spTgt spid="15"/>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0" fill="hold"/>
                                        <p:tgtEl>
                                          <p:spTgt spid="16"/>
                                        </p:tgtEl>
                                        <p:attrNameLst>
                                          <p:attrName>ppt_w</p:attrName>
                                        </p:attrNameLst>
                                      </p:cBhvr>
                                      <p:tavLst>
                                        <p:tav tm="0">
                                          <p:val>
                                            <p:strVal val="#ppt_w+.3"/>
                                          </p:val>
                                        </p:tav>
                                        <p:tav tm="100000">
                                          <p:val>
                                            <p:strVal val="#ppt_w"/>
                                          </p:val>
                                        </p:tav>
                                      </p:tavLst>
                                    </p:anim>
                                    <p:anim calcmode="lin" valueType="num">
                                      <p:cBhvr>
                                        <p:cTn id="28" dur="2000" fill="hold"/>
                                        <p:tgtEl>
                                          <p:spTgt spid="16"/>
                                        </p:tgtEl>
                                        <p:attrNameLst>
                                          <p:attrName>ppt_h</p:attrName>
                                        </p:attrNameLst>
                                      </p:cBhvr>
                                      <p:tavLst>
                                        <p:tav tm="0">
                                          <p:val>
                                            <p:strVal val="#ppt_h"/>
                                          </p:val>
                                        </p:tav>
                                        <p:tav tm="100000">
                                          <p:val>
                                            <p:strVal val="#ppt_h"/>
                                          </p:val>
                                        </p:tav>
                                      </p:tavLst>
                                    </p:anim>
                                    <p:animEffect transition="in" filter="fade">
                                      <p:cBhvr>
                                        <p:cTn id="29" dur="2000"/>
                                        <p:tgtEl>
                                          <p:spTgt spid="16"/>
                                        </p:tgtEl>
                                      </p:cBhvr>
                                    </p:animEffect>
                                  </p:childTnLst>
                                </p:cTn>
                              </p:par>
                              <p:par>
                                <p:cTn id="30" presetID="50"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0" fill="hold"/>
                                        <p:tgtEl>
                                          <p:spTgt spid="17"/>
                                        </p:tgtEl>
                                        <p:attrNameLst>
                                          <p:attrName>ppt_w</p:attrName>
                                        </p:attrNameLst>
                                      </p:cBhvr>
                                      <p:tavLst>
                                        <p:tav tm="0">
                                          <p:val>
                                            <p:strVal val="#ppt_w+.3"/>
                                          </p:val>
                                        </p:tav>
                                        <p:tav tm="100000">
                                          <p:val>
                                            <p:strVal val="#ppt_w"/>
                                          </p:val>
                                        </p:tav>
                                      </p:tavLst>
                                    </p:anim>
                                    <p:anim calcmode="lin" valueType="num">
                                      <p:cBhvr>
                                        <p:cTn id="33" dur="2000" fill="hold"/>
                                        <p:tgtEl>
                                          <p:spTgt spid="17"/>
                                        </p:tgtEl>
                                        <p:attrNameLst>
                                          <p:attrName>ppt_h</p:attrName>
                                        </p:attrNameLst>
                                      </p:cBhvr>
                                      <p:tavLst>
                                        <p:tav tm="0">
                                          <p:val>
                                            <p:strVal val="#ppt_h"/>
                                          </p:val>
                                        </p:tav>
                                        <p:tav tm="100000">
                                          <p:val>
                                            <p:strVal val="#ppt_h"/>
                                          </p:val>
                                        </p:tav>
                                      </p:tavLst>
                                    </p:anim>
                                    <p:animEffect transition="in" filter="fade">
                                      <p:cBhvr>
                                        <p:cTn id="34" dur="2000"/>
                                        <p:tgtEl>
                                          <p:spTgt spid="17"/>
                                        </p:tgtEl>
                                      </p:cBhvr>
                                    </p:animEffect>
                                  </p:childTnLst>
                                </p:cTn>
                              </p:par>
                              <p:par>
                                <p:cTn id="35" presetID="50" presetClass="entr" presetSubtype="0" decel="10000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000" fill="hold"/>
                                        <p:tgtEl>
                                          <p:spTgt spid="18"/>
                                        </p:tgtEl>
                                        <p:attrNameLst>
                                          <p:attrName>ppt_w</p:attrName>
                                        </p:attrNameLst>
                                      </p:cBhvr>
                                      <p:tavLst>
                                        <p:tav tm="0">
                                          <p:val>
                                            <p:strVal val="#ppt_w+.3"/>
                                          </p:val>
                                        </p:tav>
                                        <p:tav tm="100000">
                                          <p:val>
                                            <p:strVal val="#ppt_w"/>
                                          </p:val>
                                        </p:tav>
                                      </p:tavLst>
                                    </p:anim>
                                    <p:anim calcmode="lin" valueType="num">
                                      <p:cBhvr>
                                        <p:cTn id="38" dur="2000" fill="hold"/>
                                        <p:tgtEl>
                                          <p:spTgt spid="18"/>
                                        </p:tgtEl>
                                        <p:attrNameLst>
                                          <p:attrName>ppt_h</p:attrName>
                                        </p:attrNameLst>
                                      </p:cBhvr>
                                      <p:tavLst>
                                        <p:tav tm="0">
                                          <p:val>
                                            <p:strVal val="#ppt_h"/>
                                          </p:val>
                                        </p:tav>
                                        <p:tav tm="100000">
                                          <p:val>
                                            <p:strVal val="#ppt_h"/>
                                          </p:val>
                                        </p:tav>
                                      </p:tavLst>
                                    </p:anim>
                                    <p:animEffect transition="in" filter="fade">
                                      <p:cBhvr>
                                        <p:cTn id="39" dur="2000"/>
                                        <p:tgtEl>
                                          <p:spTgt spid="18"/>
                                        </p:tgtEl>
                                      </p:cBhvr>
                                    </p:animEffect>
                                  </p:childTnLst>
                                </p:cTn>
                              </p:par>
                              <p:par>
                                <p:cTn id="40" presetID="50" presetClass="entr" presetSubtype="0" decel="100000" fill="hold" grpId="1"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0" fill="hold"/>
                                        <p:tgtEl>
                                          <p:spTgt spid="19"/>
                                        </p:tgtEl>
                                        <p:attrNameLst>
                                          <p:attrName>ppt_w</p:attrName>
                                        </p:attrNameLst>
                                      </p:cBhvr>
                                      <p:tavLst>
                                        <p:tav tm="0">
                                          <p:val>
                                            <p:strVal val="#ppt_w+.3"/>
                                          </p:val>
                                        </p:tav>
                                        <p:tav tm="100000">
                                          <p:val>
                                            <p:strVal val="#ppt_w"/>
                                          </p:val>
                                        </p:tav>
                                      </p:tavLst>
                                    </p:anim>
                                    <p:anim calcmode="lin" valueType="num">
                                      <p:cBhvr>
                                        <p:cTn id="43" dur="2000" fill="hold"/>
                                        <p:tgtEl>
                                          <p:spTgt spid="19"/>
                                        </p:tgtEl>
                                        <p:attrNameLst>
                                          <p:attrName>ppt_h</p:attrName>
                                        </p:attrNameLst>
                                      </p:cBhvr>
                                      <p:tavLst>
                                        <p:tav tm="0">
                                          <p:val>
                                            <p:strVal val="#ppt_h"/>
                                          </p:val>
                                        </p:tav>
                                        <p:tav tm="100000">
                                          <p:val>
                                            <p:strVal val="#ppt_h"/>
                                          </p:val>
                                        </p:tav>
                                      </p:tavLst>
                                    </p:anim>
                                    <p:animEffect transition="in" filter="fade">
                                      <p:cBhvr>
                                        <p:cTn id="44" dur="2000"/>
                                        <p:tgtEl>
                                          <p:spTgt spid="19"/>
                                        </p:tgtEl>
                                      </p:cBhvr>
                                    </p:animEffect>
                                  </p:childTnLst>
                                </p:cTn>
                              </p:par>
                              <p:par>
                                <p:cTn id="45" presetID="50" presetClass="entr" presetSubtype="0" decel="100000" fill="hold" grpId="1"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2000" fill="hold"/>
                                        <p:tgtEl>
                                          <p:spTgt spid="20"/>
                                        </p:tgtEl>
                                        <p:attrNameLst>
                                          <p:attrName>ppt_w</p:attrName>
                                        </p:attrNameLst>
                                      </p:cBhvr>
                                      <p:tavLst>
                                        <p:tav tm="0">
                                          <p:val>
                                            <p:strVal val="#ppt_w+.3"/>
                                          </p:val>
                                        </p:tav>
                                        <p:tav tm="100000">
                                          <p:val>
                                            <p:strVal val="#ppt_w"/>
                                          </p:val>
                                        </p:tav>
                                      </p:tavLst>
                                    </p:anim>
                                    <p:anim calcmode="lin" valueType="num">
                                      <p:cBhvr>
                                        <p:cTn id="48" dur="2000" fill="hold"/>
                                        <p:tgtEl>
                                          <p:spTgt spid="20"/>
                                        </p:tgtEl>
                                        <p:attrNameLst>
                                          <p:attrName>ppt_h</p:attrName>
                                        </p:attrNameLst>
                                      </p:cBhvr>
                                      <p:tavLst>
                                        <p:tav tm="0">
                                          <p:val>
                                            <p:strVal val="#ppt_h"/>
                                          </p:val>
                                        </p:tav>
                                        <p:tav tm="100000">
                                          <p:val>
                                            <p:strVal val="#ppt_h"/>
                                          </p:val>
                                        </p:tav>
                                      </p:tavLst>
                                    </p:anim>
                                    <p:animEffect transition="in" filter="fade">
                                      <p:cBhvr>
                                        <p:cTn id="49" dur="2000"/>
                                        <p:tgtEl>
                                          <p:spTgt spid="20"/>
                                        </p:tgtEl>
                                      </p:cBhvr>
                                    </p:animEffect>
                                  </p:childTnLst>
                                </p:cTn>
                              </p:par>
                              <p:par>
                                <p:cTn id="50" presetID="50" presetClass="entr" presetSubtype="0" decel="10000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0" fill="hold"/>
                                        <p:tgtEl>
                                          <p:spTgt spid="21"/>
                                        </p:tgtEl>
                                        <p:attrNameLst>
                                          <p:attrName>ppt_w</p:attrName>
                                        </p:attrNameLst>
                                      </p:cBhvr>
                                      <p:tavLst>
                                        <p:tav tm="0">
                                          <p:val>
                                            <p:strVal val="#ppt_w+.3"/>
                                          </p:val>
                                        </p:tav>
                                        <p:tav tm="100000">
                                          <p:val>
                                            <p:strVal val="#ppt_w"/>
                                          </p:val>
                                        </p:tav>
                                      </p:tavLst>
                                    </p:anim>
                                    <p:anim calcmode="lin" valueType="num">
                                      <p:cBhvr>
                                        <p:cTn id="53" dur="2000" fill="hold"/>
                                        <p:tgtEl>
                                          <p:spTgt spid="21"/>
                                        </p:tgtEl>
                                        <p:attrNameLst>
                                          <p:attrName>ppt_h</p:attrName>
                                        </p:attrNameLst>
                                      </p:cBhvr>
                                      <p:tavLst>
                                        <p:tav tm="0">
                                          <p:val>
                                            <p:strVal val="#ppt_h"/>
                                          </p:val>
                                        </p:tav>
                                        <p:tav tm="100000">
                                          <p:val>
                                            <p:strVal val="#ppt_h"/>
                                          </p:val>
                                        </p:tav>
                                      </p:tavLst>
                                    </p:anim>
                                    <p:animEffect transition="in" filter="fade">
                                      <p:cBhvr>
                                        <p:cTn id="54" dur="2000"/>
                                        <p:tgtEl>
                                          <p:spTgt spid="21"/>
                                        </p:tgtEl>
                                      </p:cBhvr>
                                    </p:animEffect>
                                  </p:childTnLst>
                                </p:cTn>
                              </p:par>
                              <p:par>
                                <p:cTn id="55" presetID="50" presetClass="entr" presetSubtype="0" decel="100000" fill="hold" grpId="1"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2000" fill="hold"/>
                                        <p:tgtEl>
                                          <p:spTgt spid="22"/>
                                        </p:tgtEl>
                                        <p:attrNameLst>
                                          <p:attrName>ppt_w</p:attrName>
                                        </p:attrNameLst>
                                      </p:cBhvr>
                                      <p:tavLst>
                                        <p:tav tm="0">
                                          <p:val>
                                            <p:strVal val="#ppt_w+.3"/>
                                          </p:val>
                                        </p:tav>
                                        <p:tav tm="100000">
                                          <p:val>
                                            <p:strVal val="#ppt_w"/>
                                          </p:val>
                                        </p:tav>
                                      </p:tavLst>
                                    </p:anim>
                                    <p:anim calcmode="lin" valueType="num">
                                      <p:cBhvr>
                                        <p:cTn id="58" dur="2000" fill="hold"/>
                                        <p:tgtEl>
                                          <p:spTgt spid="22"/>
                                        </p:tgtEl>
                                        <p:attrNameLst>
                                          <p:attrName>ppt_h</p:attrName>
                                        </p:attrNameLst>
                                      </p:cBhvr>
                                      <p:tavLst>
                                        <p:tav tm="0">
                                          <p:val>
                                            <p:strVal val="#ppt_h"/>
                                          </p:val>
                                        </p:tav>
                                        <p:tav tm="100000">
                                          <p:val>
                                            <p:strVal val="#ppt_h"/>
                                          </p:val>
                                        </p:tav>
                                      </p:tavLst>
                                    </p:anim>
                                    <p:animEffect transition="in" filter="fade">
                                      <p:cBhvr>
                                        <p:cTn id="59" dur="2000"/>
                                        <p:tgtEl>
                                          <p:spTgt spid="22"/>
                                        </p:tgtEl>
                                      </p:cBhvr>
                                    </p:animEffect>
                                  </p:childTnLst>
                                </p:cTn>
                              </p:par>
                              <p:par>
                                <p:cTn id="60" presetID="50" presetClass="entr" presetSubtype="0" decel="100000" fill="hold" grpId="1"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2000" fill="hold"/>
                                        <p:tgtEl>
                                          <p:spTgt spid="23"/>
                                        </p:tgtEl>
                                        <p:attrNameLst>
                                          <p:attrName>ppt_w</p:attrName>
                                        </p:attrNameLst>
                                      </p:cBhvr>
                                      <p:tavLst>
                                        <p:tav tm="0">
                                          <p:val>
                                            <p:strVal val="#ppt_w+.3"/>
                                          </p:val>
                                        </p:tav>
                                        <p:tav tm="100000">
                                          <p:val>
                                            <p:strVal val="#ppt_w"/>
                                          </p:val>
                                        </p:tav>
                                      </p:tavLst>
                                    </p:anim>
                                    <p:anim calcmode="lin" valueType="num">
                                      <p:cBhvr>
                                        <p:cTn id="63" dur="2000" fill="hold"/>
                                        <p:tgtEl>
                                          <p:spTgt spid="23"/>
                                        </p:tgtEl>
                                        <p:attrNameLst>
                                          <p:attrName>ppt_h</p:attrName>
                                        </p:attrNameLst>
                                      </p:cBhvr>
                                      <p:tavLst>
                                        <p:tav tm="0">
                                          <p:val>
                                            <p:strVal val="#ppt_h"/>
                                          </p:val>
                                        </p:tav>
                                        <p:tav tm="100000">
                                          <p:val>
                                            <p:strVal val="#ppt_h"/>
                                          </p:val>
                                        </p:tav>
                                      </p:tavLst>
                                    </p:anim>
                                    <p:animEffect transition="in" filter="fade">
                                      <p:cBhvr>
                                        <p:cTn id="64" dur="2000"/>
                                        <p:tgtEl>
                                          <p:spTgt spid="23"/>
                                        </p:tgtEl>
                                      </p:cBhvr>
                                    </p:animEffect>
                                  </p:childTnLst>
                                </p:cTn>
                              </p:par>
                              <p:par>
                                <p:cTn id="65" presetID="50" presetClass="entr" presetSubtype="0" decel="100000" fill="hold" grpId="1"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2000" fill="hold"/>
                                        <p:tgtEl>
                                          <p:spTgt spid="24"/>
                                        </p:tgtEl>
                                        <p:attrNameLst>
                                          <p:attrName>ppt_w</p:attrName>
                                        </p:attrNameLst>
                                      </p:cBhvr>
                                      <p:tavLst>
                                        <p:tav tm="0">
                                          <p:val>
                                            <p:strVal val="#ppt_w+.3"/>
                                          </p:val>
                                        </p:tav>
                                        <p:tav tm="100000">
                                          <p:val>
                                            <p:strVal val="#ppt_w"/>
                                          </p:val>
                                        </p:tav>
                                      </p:tavLst>
                                    </p:anim>
                                    <p:anim calcmode="lin" valueType="num">
                                      <p:cBhvr>
                                        <p:cTn id="68" dur="2000" fill="hold"/>
                                        <p:tgtEl>
                                          <p:spTgt spid="24"/>
                                        </p:tgtEl>
                                        <p:attrNameLst>
                                          <p:attrName>ppt_h</p:attrName>
                                        </p:attrNameLst>
                                      </p:cBhvr>
                                      <p:tavLst>
                                        <p:tav tm="0">
                                          <p:val>
                                            <p:strVal val="#ppt_h"/>
                                          </p:val>
                                        </p:tav>
                                        <p:tav tm="100000">
                                          <p:val>
                                            <p:strVal val="#ppt_h"/>
                                          </p:val>
                                        </p:tav>
                                      </p:tavLst>
                                    </p:anim>
                                    <p:animEffect transition="in" filter="fade">
                                      <p:cBhvr>
                                        <p:cTn id="69" dur="2000"/>
                                        <p:tgtEl>
                                          <p:spTgt spid="24"/>
                                        </p:tgtEl>
                                      </p:cBhvr>
                                    </p:animEffect>
                                  </p:childTnLst>
                                </p:cTn>
                              </p:par>
                              <p:par>
                                <p:cTn id="70" presetID="50" presetClass="entr" presetSubtype="0" decel="100000" fill="hold" grpId="1"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2000" fill="hold"/>
                                        <p:tgtEl>
                                          <p:spTgt spid="25"/>
                                        </p:tgtEl>
                                        <p:attrNameLst>
                                          <p:attrName>ppt_w</p:attrName>
                                        </p:attrNameLst>
                                      </p:cBhvr>
                                      <p:tavLst>
                                        <p:tav tm="0">
                                          <p:val>
                                            <p:strVal val="#ppt_w+.3"/>
                                          </p:val>
                                        </p:tav>
                                        <p:tav tm="100000">
                                          <p:val>
                                            <p:strVal val="#ppt_w"/>
                                          </p:val>
                                        </p:tav>
                                      </p:tavLst>
                                    </p:anim>
                                    <p:anim calcmode="lin" valueType="num">
                                      <p:cBhvr>
                                        <p:cTn id="73" dur="2000" fill="hold"/>
                                        <p:tgtEl>
                                          <p:spTgt spid="25"/>
                                        </p:tgtEl>
                                        <p:attrNameLst>
                                          <p:attrName>ppt_h</p:attrName>
                                        </p:attrNameLst>
                                      </p:cBhvr>
                                      <p:tavLst>
                                        <p:tav tm="0">
                                          <p:val>
                                            <p:strVal val="#ppt_h"/>
                                          </p:val>
                                        </p:tav>
                                        <p:tav tm="100000">
                                          <p:val>
                                            <p:strVal val="#ppt_h"/>
                                          </p:val>
                                        </p:tav>
                                      </p:tavLst>
                                    </p:anim>
                                    <p:animEffect transition="in" filter="fade">
                                      <p:cBhvr>
                                        <p:cTn id="74" dur="2000"/>
                                        <p:tgtEl>
                                          <p:spTgt spid="25"/>
                                        </p:tgtEl>
                                      </p:cBhvr>
                                    </p:animEffect>
                                  </p:childTnLst>
                                </p:cTn>
                              </p:par>
                              <p:par>
                                <p:cTn id="75" presetID="50" presetClass="entr" presetSubtype="0" decel="100000" fill="hold" grpId="1"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2000" fill="hold"/>
                                        <p:tgtEl>
                                          <p:spTgt spid="26"/>
                                        </p:tgtEl>
                                        <p:attrNameLst>
                                          <p:attrName>ppt_w</p:attrName>
                                        </p:attrNameLst>
                                      </p:cBhvr>
                                      <p:tavLst>
                                        <p:tav tm="0">
                                          <p:val>
                                            <p:strVal val="#ppt_w+.3"/>
                                          </p:val>
                                        </p:tav>
                                        <p:tav tm="100000">
                                          <p:val>
                                            <p:strVal val="#ppt_w"/>
                                          </p:val>
                                        </p:tav>
                                      </p:tavLst>
                                    </p:anim>
                                    <p:anim calcmode="lin" valueType="num">
                                      <p:cBhvr>
                                        <p:cTn id="78" dur="2000" fill="hold"/>
                                        <p:tgtEl>
                                          <p:spTgt spid="26"/>
                                        </p:tgtEl>
                                        <p:attrNameLst>
                                          <p:attrName>ppt_h</p:attrName>
                                        </p:attrNameLst>
                                      </p:cBhvr>
                                      <p:tavLst>
                                        <p:tav tm="0">
                                          <p:val>
                                            <p:strVal val="#ppt_h"/>
                                          </p:val>
                                        </p:tav>
                                        <p:tav tm="100000">
                                          <p:val>
                                            <p:strVal val="#ppt_h"/>
                                          </p:val>
                                        </p:tav>
                                      </p:tavLst>
                                    </p:anim>
                                    <p:animEffect transition="in" filter="fade">
                                      <p:cBhvr>
                                        <p:cTn id="79" dur="2000"/>
                                        <p:tgtEl>
                                          <p:spTgt spid="26"/>
                                        </p:tgtEl>
                                      </p:cBhvr>
                                    </p:animEffect>
                                  </p:childTnLst>
                                </p:cTn>
                              </p:par>
                              <p:par>
                                <p:cTn id="80" presetID="50" presetClass="entr" presetSubtype="0" decel="100000" fill="hold" grpId="1"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2000" fill="hold"/>
                                        <p:tgtEl>
                                          <p:spTgt spid="27"/>
                                        </p:tgtEl>
                                        <p:attrNameLst>
                                          <p:attrName>ppt_w</p:attrName>
                                        </p:attrNameLst>
                                      </p:cBhvr>
                                      <p:tavLst>
                                        <p:tav tm="0">
                                          <p:val>
                                            <p:strVal val="#ppt_w+.3"/>
                                          </p:val>
                                        </p:tav>
                                        <p:tav tm="100000">
                                          <p:val>
                                            <p:strVal val="#ppt_w"/>
                                          </p:val>
                                        </p:tav>
                                      </p:tavLst>
                                    </p:anim>
                                    <p:anim calcmode="lin" valueType="num">
                                      <p:cBhvr>
                                        <p:cTn id="83" dur="2000" fill="hold"/>
                                        <p:tgtEl>
                                          <p:spTgt spid="27"/>
                                        </p:tgtEl>
                                        <p:attrNameLst>
                                          <p:attrName>ppt_h</p:attrName>
                                        </p:attrNameLst>
                                      </p:cBhvr>
                                      <p:tavLst>
                                        <p:tav tm="0">
                                          <p:val>
                                            <p:strVal val="#ppt_h"/>
                                          </p:val>
                                        </p:tav>
                                        <p:tav tm="100000">
                                          <p:val>
                                            <p:strVal val="#ppt_h"/>
                                          </p:val>
                                        </p:tav>
                                      </p:tavLst>
                                    </p:anim>
                                    <p:animEffect transition="in" filter="fade">
                                      <p:cBhvr>
                                        <p:cTn id="84" dur="2000"/>
                                        <p:tgtEl>
                                          <p:spTgt spid="27"/>
                                        </p:tgtEl>
                                      </p:cBhvr>
                                    </p:animEffect>
                                  </p:childTnLst>
                                </p:cTn>
                              </p:par>
                              <p:par>
                                <p:cTn id="85" presetID="50" presetClass="entr" presetSubtype="0" decel="10000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2000" fill="hold"/>
                                        <p:tgtEl>
                                          <p:spTgt spid="28"/>
                                        </p:tgtEl>
                                        <p:attrNameLst>
                                          <p:attrName>ppt_w</p:attrName>
                                        </p:attrNameLst>
                                      </p:cBhvr>
                                      <p:tavLst>
                                        <p:tav tm="0">
                                          <p:val>
                                            <p:strVal val="#ppt_w+.3"/>
                                          </p:val>
                                        </p:tav>
                                        <p:tav tm="100000">
                                          <p:val>
                                            <p:strVal val="#ppt_w"/>
                                          </p:val>
                                        </p:tav>
                                      </p:tavLst>
                                    </p:anim>
                                    <p:anim calcmode="lin" valueType="num">
                                      <p:cBhvr>
                                        <p:cTn id="88" dur="2000" fill="hold"/>
                                        <p:tgtEl>
                                          <p:spTgt spid="28"/>
                                        </p:tgtEl>
                                        <p:attrNameLst>
                                          <p:attrName>ppt_h</p:attrName>
                                        </p:attrNameLst>
                                      </p:cBhvr>
                                      <p:tavLst>
                                        <p:tav tm="0">
                                          <p:val>
                                            <p:strVal val="#ppt_h"/>
                                          </p:val>
                                        </p:tav>
                                        <p:tav tm="100000">
                                          <p:val>
                                            <p:strVal val="#ppt_h"/>
                                          </p:val>
                                        </p:tav>
                                      </p:tavLst>
                                    </p:anim>
                                    <p:animEffect transition="in" filter="fade">
                                      <p:cBhvr>
                                        <p:cTn id="89" dur="2000"/>
                                        <p:tgtEl>
                                          <p:spTgt spid="28"/>
                                        </p:tgtEl>
                                      </p:cBhvr>
                                    </p:animEffect>
                                  </p:childTnLst>
                                </p:cTn>
                              </p:par>
                              <p:par>
                                <p:cTn id="90" presetID="50" presetClass="entr" presetSubtype="0" decel="100000" fill="hold" grpId="1"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2000" fill="hold"/>
                                        <p:tgtEl>
                                          <p:spTgt spid="29"/>
                                        </p:tgtEl>
                                        <p:attrNameLst>
                                          <p:attrName>ppt_w</p:attrName>
                                        </p:attrNameLst>
                                      </p:cBhvr>
                                      <p:tavLst>
                                        <p:tav tm="0">
                                          <p:val>
                                            <p:strVal val="#ppt_w+.3"/>
                                          </p:val>
                                        </p:tav>
                                        <p:tav tm="100000">
                                          <p:val>
                                            <p:strVal val="#ppt_w"/>
                                          </p:val>
                                        </p:tav>
                                      </p:tavLst>
                                    </p:anim>
                                    <p:anim calcmode="lin" valueType="num">
                                      <p:cBhvr>
                                        <p:cTn id="93" dur="2000" fill="hold"/>
                                        <p:tgtEl>
                                          <p:spTgt spid="29"/>
                                        </p:tgtEl>
                                        <p:attrNameLst>
                                          <p:attrName>ppt_h</p:attrName>
                                        </p:attrNameLst>
                                      </p:cBhvr>
                                      <p:tavLst>
                                        <p:tav tm="0">
                                          <p:val>
                                            <p:strVal val="#ppt_h"/>
                                          </p:val>
                                        </p:tav>
                                        <p:tav tm="100000">
                                          <p:val>
                                            <p:strVal val="#ppt_h"/>
                                          </p:val>
                                        </p:tav>
                                      </p:tavLst>
                                    </p:anim>
                                    <p:animEffect transition="in" filter="fade">
                                      <p:cBhvr>
                                        <p:cTn id="94" dur="2000"/>
                                        <p:tgtEl>
                                          <p:spTgt spid="29"/>
                                        </p:tgtEl>
                                      </p:cBhvr>
                                    </p:animEffect>
                                  </p:childTnLst>
                                </p:cTn>
                              </p:par>
                              <p:par>
                                <p:cTn id="95" presetID="50" presetClass="entr" presetSubtype="0" decel="100000" fill="hold" grpId="1"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2000" fill="hold"/>
                                        <p:tgtEl>
                                          <p:spTgt spid="30"/>
                                        </p:tgtEl>
                                        <p:attrNameLst>
                                          <p:attrName>ppt_w</p:attrName>
                                        </p:attrNameLst>
                                      </p:cBhvr>
                                      <p:tavLst>
                                        <p:tav tm="0">
                                          <p:val>
                                            <p:strVal val="#ppt_w+.3"/>
                                          </p:val>
                                        </p:tav>
                                        <p:tav tm="100000">
                                          <p:val>
                                            <p:strVal val="#ppt_w"/>
                                          </p:val>
                                        </p:tav>
                                      </p:tavLst>
                                    </p:anim>
                                    <p:anim calcmode="lin" valueType="num">
                                      <p:cBhvr>
                                        <p:cTn id="98" dur="2000" fill="hold"/>
                                        <p:tgtEl>
                                          <p:spTgt spid="30"/>
                                        </p:tgtEl>
                                        <p:attrNameLst>
                                          <p:attrName>ppt_h</p:attrName>
                                        </p:attrNameLst>
                                      </p:cBhvr>
                                      <p:tavLst>
                                        <p:tav tm="0">
                                          <p:val>
                                            <p:strVal val="#ppt_h"/>
                                          </p:val>
                                        </p:tav>
                                        <p:tav tm="100000">
                                          <p:val>
                                            <p:strVal val="#ppt_h"/>
                                          </p:val>
                                        </p:tav>
                                      </p:tavLst>
                                    </p:anim>
                                    <p:animEffect transition="in" filter="fade">
                                      <p:cBhvr>
                                        <p:cTn id="99" dur="2000"/>
                                        <p:tgtEl>
                                          <p:spTgt spid="30"/>
                                        </p:tgtEl>
                                      </p:cBhvr>
                                    </p:animEffect>
                                  </p:childTnLst>
                                </p:cTn>
                              </p:par>
                              <p:par>
                                <p:cTn id="100" presetID="50" presetClass="entr" presetSubtype="0" decel="100000" fill="hold" grpId="1"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2000" fill="hold"/>
                                        <p:tgtEl>
                                          <p:spTgt spid="31"/>
                                        </p:tgtEl>
                                        <p:attrNameLst>
                                          <p:attrName>ppt_w</p:attrName>
                                        </p:attrNameLst>
                                      </p:cBhvr>
                                      <p:tavLst>
                                        <p:tav tm="0">
                                          <p:val>
                                            <p:strVal val="#ppt_w+.3"/>
                                          </p:val>
                                        </p:tav>
                                        <p:tav tm="100000">
                                          <p:val>
                                            <p:strVal val="#ppt_w"/>
                                          </p:val>
                                        </p:tav>
                                      </p:tavLst>
                                    </p:anim>
                                    <p:anim calcmode="lin" valueType="num">
                                      <p:cBhvr>
                                        <p:cTn id="103" dur="2000" fill="hold"/>
                                        <p:tgtEl>
                                          <p:spTgt spid="31"/>
                                        </p:tgtEl>
                                        <p:attrNameLst>
                                          <p:attrName>ppt_h</p:attrName>
                                        </p:attrNameLst>
                                      </p:cBhvr>
                                      <p:tavLst>
                                        <p:tav tm="0">
                                          <p:val>
                                            <p:strVal val="#ppt_h"/>
                                          </p:val>
                                        </p:tav>
                                        <p:tav tm="100000">
                                          <p:val>
                                            <p:strVal val="#ppt_h"/>
                                          </p:val>
                                        </p:tav>
                                      </p:tavLst>
                                    </p:anim>
                                    <p:animEffect transition="in" filter="fade">
                                      <p:cBhvr>
                                        <p:cTn id="104" dur="2000"/>
                                        <p:tgtEl>
                                          <p:spTgt spid="31"/>
                                        </p:tgtEl>
                                      </p:cBhvr>
                                    </p:animEffect>
                                  </p:childTnLst>
                                </p:cTn>
                              </p:par>
                              <p:par>
                                <p:cTn id="105" presetID="50" presetClass="entr" presetSubtype="0" decel="100000" fill="hold" grpId="1"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2000" fill="hold"/>
                                        <p:tgtEl>
                                          <p:spTgt spid="32"/>
                                        </p:tgtEl>
                                        <p:attrNameLst>
                                          <p:attrName>ppt_w</p:attrName>
                                        </p:attrNameLst>
                                      </p:cBhvr>
                                      <p:tavLst>
                                        <p:tav tm="0">
                                          <p:val>
                                            <p:strVal val="#ppt_w+.3"/>
                                          </p:val>
                                        </p:tav>
                                        <p:tav tm="100000">
                                          <p:val>
                                            <p:strVal val="#ppt_w"/>
                                          </p:val>
                                        </p:tav>
                                      </p:tavLst>
                                    </p:anim>
                                    <p:anim calcmode="lin" valueType="num">
                                      <p:cBhvr>
                                        <p:cTn id="108" dur="2000" fill="hold"/>
                                        <p:tgtEl>
                                          <p:spTgt spid="32"/>
                                        </p:tgtEl>
                                        <p:attrNameLst>
                                          <p:attrName>ppt_h</p:attrName>
                                        </p:attrNameLst>
                                      </p:cBhvr>
                                      <p:tavLst>
                                        <p:tav tm="0">
                                          <p:val>
                                            <p:strVal val="#ppt_h"/>
                                          </p:val>
                                        </p:tav>
                                        <p:tav tm="100000">
                                          <p:val>
                                            <p:strVal val="#ppt_h"/>
                                          </p:val>
                                        </p:tav>
                                      </p:tavLst>
                                    </p:anim>
                                    <p:animEffect transition="in" filter="fade">
                                      <p:cBhvr>
                                        <p:cTn id="109" dur="2000"/>
                                        <p:tgtEl>
                                          <p:spTgt spid="32"/>
                                        </p:tgtEl>
                                      </p:cBhvr>
                                    </p:animEffect>
                                  </p:childTnLst>
                                </p:cTn>
                              </p:par>
                              <p:par>
                                <p:cTn id="110" presetID="50" presetClass="entr" presetSubtype="0" decel="100000" fill="hold" grpId="1"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2000" fill="hold"/>
                                        <p:tgtEl>
                                          <p:spTgt spid="33"/>
                                        </p:tgtEl>
                                        <p:attrNameLst>
                                          <p:attrName>ppt_w</p:attrName>
                                        </p:attrNameLst>
                                      </p:cBhvr>
                                      <p:tavLst>
                                        <p:tav tm="0">
                                          <p:val>
                                            <p:strVal val="#ppt_w+.3"/>
                                          </p:val>
                                        </p:tav>
                                        <p:tav tm="100000">
                                          <p:val>
                                            <p:strVal val="#ppt_w"/>
                                          </p:val>
                                        </p:tav>
                                      </p:tavLst>
                                    </p:anim>
                                    <p:anim calcmode="lin" valueType="num">
                                      <p:cBhvr>
                                        <p:cTn id="113" dur="2000" fill="hold"/>
                                        <p:tgtEl>
                                          <p:spTgt spid="33"/>
                                        </p:tgtEl>
                                        <p:attrNameLst>
                                          <p:attrName>ppt_h</p:attrName>
                                        </p:attrNameLst>
                                      </p:cBhvr>
                                      <p:tavLst>
                                        <p:tav tm="0">
                                          <p:val>
                                            <p:strVal val="#ppt_h"/>
                                          </p:val>
                                        </p:tav>
                                        <p:tav tm="100000">
                                          <p:val>
                                            <p:strVal val="#ppt_h"/>
                                          </p:val>
                                        </p:tav>
                                      </p:tavLst>
                                    </p:anim>
                                    <p:animEffect transition="in" filter="fade">
                                      <p:cBhvr>
                                        <p:cTn id="114" dur="2000"/>
                                        <p:tgtEl>
                                          <p:spTgt spid="33"/>
                                        </p:tgtEl>
                                      </p:cBhvr>
                                    </p:animEffect>
                                  </p:childTnLst>
                                </p:cTn>
                              </p:par>
                              <p:par>
                                <p:cTn id="115" presetID="50" presetClass="entr" presetSubtype="0" decel="100000" fill="hold" grpId="1"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2000" fill="hold"/>
                                        <p:tgtEl>
                                          <p:spTgt spid="36"/>
                                        </p:tgtEl>
                                        <p:attrNameLst>
                                          <p:attrName>ppt_w</p:attrName>
                                        </p:attrNameLst>
                                      </p:cBhvr>
                                      <p:tavLst>
                                        <p:tav tm="0">
                                          <p:val>
                                            <p:strVal val="#ppt_w+.3"/>
                                          </p:val>
                                        </p:tav>
                                        <p:tav tm="100000">
                                          <p:val>
                                            <p:strVal val="#ppt_w"/>
                                          </p:val>
                                        </p:tav>
                                      </p:tavLst>
                                    </p:anim>
                                    <p:anim calcmode="lin" valueType="num">
                                      <p:cBhvr>
                                        <p:cTn id="118" dur="2000" fill="hold"/>
                                        <p:tgtEl>
                                          <p:spTgt spid="36"/>
                                        </p:tgtEl>
                                        <p:attrNameLst>
                                          <p:attrName>ppt_h</p:attrName>
                                        </p:attrNameLst>
                                      </p:cBhvr>
                                      <p:tavLst>
                                        <p:tav tm="0">
                                          <p:val>
                                            <p:strVal val="#ppt_h"/>
                                          </p:val>
                                        </p:tav>
                                        <p:tav tm="100000">
                                          <p:val>
                                            <p:strVal val="#ppt_h"/>
                                          </p:val>
                                        </p:tav>
                                      </p:tavLst>
                                    </p:anim>
                                    <p:animEffect transition="in" filter="fade">
                                      <p:cBhvr>
                                        <p:cTn id="119" dur="2000"/>
                                        <p:tgtEl>
                                          <p:spTgt spid="36"/>
                                        </p:tgtEl>
                                      </p:cBhvr>
                                    </p:animEffect>
                                  </p:childTnLst>
                                </p:cTn>
                              </p:par>
                              <p:par>
                                <p:cTn id="120" presetID="50" presetClass="entr" presetSubtype="0" decel="100000" fill="hold" grpId="1"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2000" fill="hold"/>
                                        <p:tgtEl>
                                          <p:spTgt spid="37"/>
                                        </p:tgtEl>
                                        <p:attrNameLst>
                                          <p:attrName>ppt_w</p:attrName>
                                        </p:attrNameLst>
                                      </p:cBhvr>
                                      <p:tavLst>
                                        <p:tav tm="0">
                                          <p:val>
                                            <p:strVal val="#ppt_w+.3"/>
                                          </p:val>
                                        </p:tav>
                                        <p:tav tm="100000">
                                          <p:val>
                                            <p:strVal val="#ppt_w"/>
                                          </p:val>
                                        </p:tav>
                                      </p:tavLst>
                                    </p:anim>
                                    <p:anim calcmode="lin" valueType="num">
                                      <p:cBhvr>
                                        <p:cTn id="123" dur="2000" fill="hold"/>
                                        <p:tgtEl>
                                          <p:spTgt spid="37"/>
                                        </p:tgtEl>
                                        <p:attrNameLst>
                                          <p:attrName>ppt_h</p:attrName>
                                        </p:attrNameLst>
                                      </p:cBhvr>
                                      <p:tavLst>
                                        <p:tav tm="0">
                                          <p:val>
                                            <p:strVal val="#ppt_h"/>
                                          </p:val>
                                        </p:tav>
                                        <p:tav tm="100000">
                                          <p:val>
                                            <p:strVal val="#ppt_h"/>
                                          </p:val>
                                        </p:tav>
                                      </p:tavLst>
                                    </p:anim>
                                    <p:animEffect transition="in" filter="fade">
                                      <p:cBhvr>
                                        <p:cTn id="124" dur="2000"/>
                                        <p:tgtEl>
                                          <p:spTgt spid="37"/>
                                        </p:tgtEl>
                                      </p:cBhvr>
                                    </p:animEffect>
                                  </p:childTnLst>
                                </p:cTn>
                              </p:par>
                              <p:par>
                                <p:cTn id="125" presetID="50" presetClass="entr" presetSubtype="0" decel="100000" fill="hold" grpId="1"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2000" fill="hold"/>
                                        <p:tgtEl>
                                          <p:spTgt spid="38"/>
                                        </p:tgtEl>
                                        <p:attrNameLst>
                                          <p:attrName>ppt_w</p:attrName>
                                        </p:attrNameLst>
                                      </p:cBhvr>
                                      <p:tavLst>
                                        <p:tav tm="0">
                                          <p:val>
                                            <p:strVal val="#ppt_w+.3"/>
                                          </p:val>
                                        </p:tav>
                                        <p:tav tm="100000">
                                          <p:val>
                                            <p:strVal val="#ppt_w"/>
                                          </p:val>
                                        </p:tav>
                                      </p:tavLst>
                                    </p:anim>
                                    <p:anim calcmode="lin" valueType="num">
                                      <p:cBhvr>
                                        <p:cTn id="128" dur="2000" fill="hold"/>
                                        <p:tgtEl>
                                          <p:spTgt spid="38"/>
                                        </p:tgtEl>
                                        <p:attrNameLst>
                                          <p:attrName>ppt_h</p:attrName>
                                        </p:attrNameLst>
                                      </p:cBhvr>
                                      <p:tavLst>
                                        <p:tav tm="0">
                                          <p:val>
                                            <p:strVal val="#ppt_h"/>
                                          </p:val>
                                        </p:tav>
                                        <p:tav tm="100000">
                                          <p:val>
                                            <p:strVal val="#ppt_h"/>
                                          </p:val>
                                        </p:tav>
                                      </p:tavLst>
                                    </p:anim>
                                    <p:animEffect transition="in" filter="fade">
                                      <p:cBhvr>
                                        <p:cTn id="129" dur="2000"/>
                                        <p:tgtEl>
                                          <p:spTgt spid="38"/>
                                        </p:tgtEl>
                                      </p:cBhvr>
                                    </p:animEffect>
                                  </p:childTnLst>
                                </p:cTn>
                              </p:par>
                              <p:par>
                                <p:cTn id="130" presetID="50" presetClass="entr" presetSubtype="0" decel="100000" fill="hold" grpId="1"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2000" fill="hold"/>
                                        <p:tgtEl>
                                          <p:spTgt spid="39"/>
                                        </p:tgtEl>
                                        <p:attrNameLst>
                                          <p:attrName>ppt_w</p:attrName>
                                        </p:attrNameLst>
                                      </p:cBhvr>
                                      <p:tavLst>
                                        <p:tav tm="0">
                                          <p:val>
                                            <p:strVal val="#ppt_w+.3"/>
                                          </p:val>
                                        </p:tav>
                                        <p:tav tm="100000">
                                          <p:val>
                                            <p:strVal val="#ppt_w"/>
                                          </p:val>
                                        </p:tav>
                                      </p:tavLst>
                                    </p:anim>
                                    <p:anim calcmode="lin" valueType="num">
                                      <p:cBhvr>
                                        <p:cTn id="133" dur="2000" fill="hold"/>
                                        <p:tgtEl>
                                          <p:spTgt spid="39"/>
                                        </p:tgtEl>
                                        <p:attrNameLst>
                                          <p:attrName>ppt_h</p:attrName>
                                        </p:attrNameLst>
                                      </p:cBhvr>
                                      <p:tavLst>
                                        <p:tav tm="0">
                                          <p:val>
                                            <p:strVal val="#ppt_h"/>
                                          </p:val>
                                        </p:tav>
                                        <p:tav tm="100000">
                                          <p:val>
                                            <p:strVal val="#ppt_h"/>
                                          </p:val>
                                        </p:tav>
                                      </p:tavLst>
                                    </p:anim>
                                    <p:animEffect transition="in" filter="fade">
                                      <p:cBhvr>
                                        <p:cTn id="134" dur="2000"/>
                                        <p:tgtEl>
                                          <p:spTgt spid="39"/>
                                        </p:tgtEl>
                                      </p:cBhvr>
                                    </p:animEffect>
                                  </p:childTnLst>
                                </p:cTn>
                              </p:par>
                              <p:par>
                                <p:cTn id="135" presetID="50" presetClass="entr" presetSubtype="0" decel="100000" fill="hold" grpId="1"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2000" fill="hold"/>
                                        <p:tgtEl>
                                          <p:spTgt spid="40"/>
                                        </p:tgtEl>
                                        <p:attrNameLst>
                                          <p:attrName>ppt_w</p:attrName>
                                        </p:attrNameLst>
                                      </p:cBhvr>
                                      <p:tavLst>
                                        <p:tav tm="0">
                                          <p:val>
                                            <p:strVal val="#ppt_w+.3"/>
                                          </p:val>
                                        </p:tav>
                                        <p:tav tm="100000">
                                          <p:val>
                                            <p:strVal val="#ppt_w"/>
                                          </p:val>
                                        </p:tav>
                                      </p:tavLst>
                                    </p:anim>
                                    <p:anim calcmode="lin" valueType="num">
                                      <p:cBhvr>
                                        <p:cTn id="138" dur="2000" fill="hold"/>
                                        <p:tgtEl>
                                          <p:spTgt spid="40"/>
                                        </p:tgtEl>
                                        <p:attrNameLst>
                                          <p:attrName>ppt_h</p:attrName>
                                        </p:attrNameLst>
                                      </p:cBhvr>
                                      <p:tavLst>
                                        <p:tav tm="0">
                                          <p:val>
                                            <p:strVal val="#ppt_h"/>
                                          </p:val>
                                        </p:tav>
                                        <p:tav tm="100000">
                                          <p:val>
                                            <p:strVal val="#ppt_h"/>
                                          </p:val>
                                        </p:tav>
                                      </p:tavLst>
                                    </p:anim>
                                    <p:animEffect transition="in" filter="fade">
                                      <p:cBhvr>
                                        <p:cTn id="139" dur="2000"/>
                                        <p:tgtEl>
                                          <p:spTgt spid="40"/>
                                        </p:tgtEl>
                                      </p:cBhvr>
                                    </p:animEffect>
                                  </p:childTnLst>
                                </p:cTn>
                              </p:par>
                              <p:par>
                                <p:cTn id="140" presetID="50" presetClass="entr" presetSubtype="0" decel="100000" fill="hold" grpId="1"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2000" fill="hold"/>
                                        <p:tgtEl>
                                          <p:spTgt spid="41"/>
                                        </p:tgtEl>
                                        <p:attrNameLst>
                                          <p:attrName>ppt_w</p:attrName>
                                        </p:attrNameLst>
                                      </p:cBhvr>
                                      <p:tavLst>
                                        <p:tav tm="0">
                                          <p:val>
                                            <p:strVal val="#ppt_w+.3"/>
                                          </p:val>
                                        </p:tav>
                                        <p:tav tm="100000">
                                          <p:val>
                                            <p:strVal val="#ppt_w"/>
                                          </p:val>
                                        </p:tav>
                                      </p:tavLst>
                                    </p:anim>
                                    <p:anim calcmode="lin" valueType="num">
                                      <p:cBhvr>
                                        <p:cTn id="143" dur="2000" fill="hold"/>
                                        <p:tgtEl>
                                          <p:spTgt spid="41"/>
                                        </p:tgtEl>
                                        <p:attrNameLst>
                                          <p:attrName>ppt_h</p:attrName>
                                        </p:attrNameLst>
                                      </p:cBhvr>
                                      <p:tavLst>
                                        <p:tav tm="0">
                                          <p:val>
                                            <p:strVal val="#ppt_h"/>
                                          </p:val>
                                        </p:tav>
                                        <p:tav tm="100000">
                                          <p:val>
                                            <p:strVal val="#ppt_h"/>
                                          </p:val>
                                        </p:tav>
                                      </p:tavLst>
                                    </p:anim>
                                    <p:animEffect transition="in" filter="fade">
                                      <p:cBhvr>
                                        <p:cTn id="144" dur="2000"/>
                                        <p:tgtEl>
                                          <p:spTgt spid="41"/>
                                        </p:tgtEl>
                                      </p:cBhvr>
                                    </p:animEffect>
                                  </p:childTnLst>
                                </p:cTn>
                              </p:par>
                            </p:childTnLst>
                          </p:cTn>
                        </p:par>
                        <p:par>
                          <p:cTn id="145" fill="hold">
                            <p:stCondLst>
                              <p:cond delay="2000"/>
                            </p:stCondLst>
                            <p:childTnLst>
                              <p:par>
                                <p:cTn id="146" presetID="50" presetClass="exit" presetSubtype="0" accel="100000" fill="hold" grpId="0" nodeType="afterEffect">
                                  <p:stCondLst>
                                    <p:cond delay="0"/>
                                  </p:stCondLst>
                                  <p:childTnLst>
                                    <p:anim calcmode="lin" valueType="num">
                                      <p:cBhvr>
                                        <p:cTn id="147" dur="10000"/>
                                        <p:tgtEl>
                                          <p:spTgt spid="41"/>
                                        </p:tgtEl>
                                        <p:attrNameLst>
                                          <p:attrName>ppt_w</p:attrName>
                                        </p:attrNameLst>
                                      </p:cBhvr>
                                      <p:tavLst>
                                        <p:tav tm="0">
                                          <p:val>
                                            <p:strVal val="ppt_w"/>
                                          </p:val>
                                        </p:tav>
                                        <p:tav tm="100000">
                                          <p:val>
                                            <p:strVal val="ppt_w+.3"/>
                                          </p:val>
                                        </p:tav>
                                      </p:tavLst>
                                    </p:anim>
                                    <p:anim calcmode="lin" valueType="num">
                                      <p:cBhvr>
                                        <p:cTn id="148" dur="10000"/>
                                        <p:tgtEl>
                                          <p:spTgt spid="41"/>
                                        </p:tgtEl>
                                        <p:attrNameLst>
                                          <p:attrName>ppt_h</p:attrName>
                                        </p:attrNameLst>
                                      </p:cBhvr>
                                      <p:tavLst>
                                        <p:tav tm="0">
                                          <p:val>
                                            <p:strVal val="ppt_h"/>
                                          </p:val>
                                        </p:tav>
                                        <p:tav tm="100000">
                                          <p:val>
                                            <p:strVal val="ppt_h"/>
                                          </p:val>
                                        </p:tav>
                                      </p:tavLst>
                                    </p:anim>
                                    <p:animEffect transition="out" filter="fade">
                                      <p:cBhvr>
                                        <p:cTn id="149" dur="10000"/>
                                        <p:tgtEl>
                                          <p:spTgt spid="41"/>
                                        </p:tgtEl>
                                      </p:cBhvr>
                                    </p:animEffect>
                                    <p:set>
                                      <p:cBhvr>
                                        <p:cTn id="150" dur="1" fill="hold">
                                          <p:stCondLst>
                                            <p:cond delay="9999"/>
                                          </p:stCondLst>
                                        </p:cTn>
                                        <p:tgtEl>
                                          <p:spTgt spid="41"/>
                                        </p:tgtEl>
                                        <p:attrNameLst>
                                          <p:attrName>style.visibility</p:attrName>
                                        </p:attrNameLst>
                                      </p:cBhvr>
                                      <p:to>
                                        <p:strVal val="hidden"/>
                                      </p:to>
                                    </p:set>
                                  </p:childTnLst>
                                  <p:subTnLst>
                                    <p:audio>
                                      <p:cMediaNode vol="100000">
                                        <p:cTn display="0" masterRel="sameClick">
                                          <p:stCondLst>
                                            <p:cond evt="begin" delay="0">
                                              <p:tn val="146"/>
                                            </p:cond>
                                          </p:stCondLst>
                                          <p:endCondLst>
                                            <p:cond evt="onStopAudio" delay="0">
                                              <p:tgtEl>
                                                <p:sldTgt/>
                                              </p:tgtEl>
                                            </p:cond>
                                          </p:endCondLst>
                                        </p:cTn>
                                        <p:tgtEl>
                                          <p:sndTgt r:embed="rId5" name="click.wav"/>
                                        </p:tgtEl>
                                      </p:cMediaNode>
                                    </p:audio>
                                  </p:subTnLst>
                                </p:cTn>
                              </p:par>
                            </p:childTnLst>
                          </p:cTn>
                        </p:par>
                        <p:par>
                          <p:cTn id="151" fill="hold">
                            <p:stCondLst>
                              <p:cond delay="12000"/>
                            </p:stCondLst>
                            <p:childTnLst>
                              <p:par>
                                <p:cTn id="152" presetID="50" presetClass="exit" presetSubtype="0" accel="100000" fill="hold" grpId="0" nodeType="afterEffect">
                                  <p:stCondLst>
                                    <p:cond delay="0"/>
                                  </p:stCondLst>
                                  <p:childTnLst>
                                    <p:anim calcmode="lin" valueType="num">
                                      <p:cBhvr>
                                        <p:cTn id="153" dur="10000"/>
                                        <p:tgtEl>
                                          <p:spTgt spid="40"/>
                                        </p:tgtEl>
                                        <p:attrNameLst>
                                          <p:attrName>ppt_w</p:attrName>
                                        </p:attrNameLst>
                                      </p:cBhvr>
                                      <p:tavLst>
                                        <p:tav tm="0">
                                          <p:val>
                                            <p:strVal val="ppt_w"/>
                                          </p:val>
                                        </p:tav>
                                        <p:tav tm="100000">
                                          <p:val>
                                            <p:strVal val="ppt_w+.3"/>
                                          </p:val>
                                        </p:tav>
                                      </p:tavLst>
                                    </p:anim>
                                    <p:anim calcmode="lin" valueType="num">
                                      <p:cBhvr>
                                        <p:cTn id="154" dur="10000"/>
                                        <p:tgtEl>
                                          <p:spTgt spid="40"/>
                                        </p:tgtEl>
                                        <p:attrNameLst>
                                          <p:attrName>ppt_h</p:attrName>
                                        </p:attrNameLst>
                                      </p:cBhvr>
                                      <p:tavLst>
                                        <p:tav tm="0">
                                          <p:val>
                                            <p:strVal val="ppt_h"/>
                                          </p:val>
                                        </p:tav>
                                        <p:tav tm="100000">
                                          <p:val>
                                            <p:strVal val="ppt_h"/>
                                          </p:val>
                                        </p:tav>
                                      </p:tavLst>
                                    </p:anim>
                                    <p:animEffect transition="out" filter="fade">
                                      <p:cBhvr>
                                        <p:cTn id="155" dur="10000"/>
                                        <p:tgtEl>
                                          <p:spTgt spid="40"/>
                                        </p:tgtEl>
                                      </p:cBhvr>
                                    </p:animEffect>
                                    <p:set>
                                      <p:cBhvr>
                                        <p:cTn id="156" dur="1" fill="hold">
                                          <p:stCondLst>
                                            <p:cond delay="9999"/>
                                          </p:stCondLst>
                                        </p:cTn>
                                        <p:tgtEl>
                                          <p:spTgt spid="40"/>
                                        </p:tgtEl>
                                        <p:attrNameLst>
                                          <p:attrName>style.visibility</p:attrName>
                                        </p:attrNameLst>
                                      </p:cBhvr>
                                      <p:to>
                                        <p:strVal val="hidden"/>
                                      </p:to>
                                    </p:set>
                                  </p:childTnLst>
                                  <p:subTnLst>
                                    <p:audio>
                                      <p:cMediaNode vol="100000">
                                        <p:cTn display="0" masterRel="sameClick">
                                          <p:stCondLst>
                                            <p:cond evt="begin" delay="0">
                                              <p:tn val="152"/>
                                            </p:cond>
                                          </p:stCondLst>
                                          <p:endCondLst>
                                            <p:cond evt="onStopAudio" delay="0">
                                              <p:tgtEl>
                                                <p:sldTgt/>
                                              </p:tgtEl>
                                            </p:cond>
                                          </p:endCondLst>
                                        </p:cTn>
                                        <p:tgtEl>
                                          <p:sndTgt r:embed="rId5" name="click.wav"/>
                                        </p:tgtEl>
                                      </p:cMediaNode>
                                    </p:audio>
                                  </p:subTnLst>
                                </p:cTn>
                              </p:par>
                            </p:childTnLst>
                          </p:cTn>
                        </p:par>
                        <p:par>
                          <p:cTn id="157" fill="hold">
                            <p:stCondLst>
                              <p:cond delay="22000"/>
                            </p:stCondLst>
                            <p:childTnLst>
                              <p:par>
                                <p:cTn id="158" presetID="50" presetClass="exit" presetSubtype="0" accel="100000" fill="hold" grpId="0" nodeType="afterEffect">
                                  <p:stCondLst>
                                    <p:cond delay="0"/>
                                  </p:stCondLst>
                                  <p:childTnLst>
                                    <p:anim calcmode="lin" valueType="num">
                                      <p:cBhvr>
                                        <p:cTn id="159" dur="10000"/>
                                        <p:tgtEl>
                                          <p:spTgt spid="39"/>
                                        </p:tgtEl>
                                        <p:attrNameLst>
                                          <p:attrName>ppt_w</p:attrName>
                                        </p:attrNameLst>
                                      </p:cBhvr>
                                      <p:tavLst>
                                        <p:tav tm="0">
                                          <p:val>
                                            <p:strVal val="ppt_w"/>
                                          </p:val>
                                        </p:tav>
                                        <p:tav tm="100000">
                                          <p:val>
                                            <p:strVal val="ppt_w+.3"/>
                                          </p:val>
                                        </p:tav>
                                      </p:tavLst>
                                    </p:anim>
                                    <p:anim calcmode="lin" valueType="num">
                                      <p:cBhvr>
                                        <p:cTn id="160" dur="10000"/>
                                        <p:tgtEl>
                                          <p:spTgt spid="39"/>
                                        </p:tgtEl>
                                        <p:attrNameLst>
                                          <p:attrName>ppt_h</p:attrName>
                                        </p:attrNameLst>
                                      </p:cBhvr>
                                      <p:tavLst>
                                        <p:tav tm="0">
                                          <p:val>
                                            <p:strVal val="ppt_h"/>
                                          </p:val>
                                        </p:tav>
                                        <p:tav tm="100000">
                                          <p:val>
                                            <p:strVal val="ppt_h"/>
                                          </p:val>
                                        </p:tav>
                                      </p:tavLst>
                                    </p:anim>
                                    <p:animEffect transition="out" filter="fade">
                                      <p:cBhvr>
                                        <p:cTn id="161" dur="10000"/>
                                        <p:tgtEl>
                                          <p:spTgt spid="39"/>
                                        </p:tgtEl>
                                      </p:cBhvr>
                                    </p:animEffect>
                                    <p:set>
                                      <p:cBhvr>
                                        <p:cTn id="162" dur="1" fill="hold">
                                          <p:stCondLst>
                                            <p:cond delay="9999"/>
                                          </p:stCondLst>
                                        </p:cTn>
                                        <p:tgtEl>
                                          <p:spTgt spid="39"/>
                                        </p:tgtEl>
                                        <p:attrNameLst>
                                          <p:attrName>style.visibility</p:attrName>
                                        </p:attrNameLst>
                                      </p:cBhvr>
                                      <p:to>
                                        <p:strVal val="hidden"/>
                                      </p:to>
                                    </p:set>
                                  </p:childTnLst>
                                  <p:subTnLst>
                                    <p:audio>
                                      <p:cMediaNode vol="100000">
                                        <p:cTn display="0" masterRel="sameClick">
                                          <p:stCondLst>
                                            <p:cond evt="begin" delay="0">
                                              <p:tn val="158"/>
                                            </p:cond>
                                          </p:stCondLst>
                                          <p:endCondLst>
                                            <p:cond evt="onStopAudio" delay="0">
                                              <p:tgtEl>
                                                <p:sldTgt/>
                                              </p:tgtEl>
                                            </p:cond>
                                          </p:endCondLst>
                                        </p:cTn>
                                        <p:tgtEl>
                                          <p:sndTgt r:embed="rId5" name="click.wav"/>
                                        </p:tgtEl>
                                      </p:cMediaNode>
                                    </p:audio>
                                  </p:subTnLst>
                                </p:cTn>
                              </p:par>
                            </p:childTnLst>
                          </p:cTn>
                        </p:par>
                        <p:par>
                          <p:cTn id="163" fill="hold">
                            <p:stCondLst>
                              <p:cond delay="32000"/>
                            </p:stCondLst>
                            <p:childTnLst>
                              <p:par>
                                <p:cTn id="164" presetID="50" presetClass="exit" presetSubtype="0" accel="100000" fill="hold" grpId="0" nodeType="afterEffect">
                                  <p:stCondLst>
                                    <p:cond delay="0"/>
                                  </p:stCondLst>
                                  <p:childTnLst>
                                    <p:anim calcmode="lin" valueType="num">
                                      <p:cBhvr>
                                        <p:cTn id="165" dur="10000"/>
                                        <p:tgtEl>
                                          <p:spTgt spid="38"/>
                                        </p:tgtEl>
                                        <p:attrNameLst>
                                          <p:attrName>ppt_w</p:attrName>
                                        </p:attrNameLst>
                                      </p:cBhvr>
                                      <p:tavLst>
                                        <p:tav tm="0">
                                          <p:val>
                                            <p:strVal val="ppt_w"/>
                                          </p:val>
                                        </p:tav>
                                        <p:tav tm="100000">
                                          <p:val>
                                            <p:strVal val="ppt_w+.3"/>
                                          </p:val>
                                        </p:tav>
                                      </p:tavLst>
                                    </p:anim>
                                    <p:anim calcmode="lin" valueType="num">
                                      <p:cBhvr>
                                        <p:cTn id="166" dur="10000"/>
                                        <p:tgtEl>
                                          <p:spTgt spid="38"/>
                                        </p:tgtEl>
                                        <p:attrNameLst>
                                          <p:attrName>ppt_h</p:attrName>
                                        </p:attrNameLst>
                                      </p:cBhvr>
                                      <p:tavLst>
                                        <p:tav tm="0">
                                          <p:val>
                                            <p:strVal val="ppt_h"/>
                                          </p:val>
                                        </p:tav>
                                        <p:tav tm="100000">
                                          <p:val>
                                            <p:strVal val="ppt_h"/>
                                          </p:val>
                                        </p:tav>
                                      </p:tavLst>
                                    </p:anim>
                                    <p:animEffect transition="out" filter="fade">
                                      <p:cBhvr>
                                        <p:cTn id="167" dur="10000"/>
                                        <p:tgtEl>
                                          <p:spTgt spid="38"/>
                                        </p:tgtEl>
                                      </p:cBhvr>
                                    </p:animEffect>
                                    <p:set>
                                      <p:cBhvr>
                                        <p:cTn id="168" dur="1" fill="hold">
                                          <p:stCondLst>
                                            <p:cond delay="9999"/>
                                          </p:stCondLst>
                                        </p:cTn>
                                        <p:tgtEl>
                                          <p:spTgt spid="38"/>
                                        </p:tgtEl>
                                        <p:attrNameLst>
                                          <p:attrName>style.visibility</p:attrName>
                                        </p:attrNameLst>
                                      </p:cBhvr>
                                      <p:to>
                                        <p:strVal val="hidden"/>
                                      </p:to>
                                    </p:set>
                                  </p:childTnLst>
                                  <p:subTnLst>
                                    <p:audio>
                                      <p:cMediaNode vol="100000">
                                        <p:cTn display="0" masterRel="sameClick">
                                          <p:stCondLst>
                                            <p:cond evt="begin" delay="0">
                                              <p:tn val="164"/>
                                            </p:cond>
                                          </p:stCondLst>
                                          <p:endCondLst>
                                            <p:cond evt="onStopAudio" delay="0">
                                              <p:tgtEl>
                                                <p:sldTgt/>
                                              </p:tgtEl>
                                            </p:cond>
                                          </p:endCondLst>
                                        </p:cTn>
                                        <p:tgtEl>
                                          <p:sndTgt r:embed="rId5" name="click.wav"/>
                                        </p:tgtEl>
                                      </p:cMediaNode>
                                    </p:audio>
                                  </p:subTnLst>
                                </p:cTn>
                              </p:par>
                            </p:childTnLst>
                          </p:cTn>
                        </p:par>
                        <p:par>
                          <p:cTn id="169" fill="hold">
                            <p:stCondLst>
                              <p:cond delay="42000"/>
                            </p:stCondLst>
                            <p:childTnLst>
                              <p:par>
                                <p:cTn id="170" presetID="50" presetClass="exit" presetSubtype="0" accel="100000" fill="hold" grpId="0" nodeType="afterEffect">
                                  <p:stCondLst>
                                    <p:cond delay="0"/>
                                  </p:stCondLst>
                                  <p:childTnLst>
                                    <p:anim calcmode="lin" valueType="num">
                                      <p:cBhvr>
                                        <p:cTn id="171" dur="10000"/>
                                        <p:tgtEl>
                                          <p:spTgt spid="37"/>
                                        </p:tgtEl>
                                        <p:attrNameLst>
                                          <p:attrName>ppt_w</p:attrName>
                                        </p:attrNameLst>
                                      </p:cBhvr>
                                      <p:tavLst>
                                        <p:tav tm="0">
                                          <p:val>
                                            <p:strVal val="ppt_w"/>
                                          </p:val>
                                        </p:tav>
                                        <p:tav tm="100000">
                                          <p:val>
                                            <p:strVal val="ppt_w+.3"/>
                                          </p:val>
                                        </p:tav>
                                      </p:tavLst>
                                    </p:anim>
                                    <p:anim calcmode="lin" valueType="num">
                                      <p:cBhvr>
                                        <p:cTn id="172" dur="10000"/>
                                        <p:tgtEl>
                                          <p:spTgt spid="37"/>
                                        </p:tgtEl>
                                        <p:attrNameLst>
                                          <p:attrName>ppt_h</p:attrName>
                                        </p:attrNameLst>
                                      </p:cBhvr>
                                      <p:tavLst>
                                        <p:tav tm="0">
                                          <p:val>
                                            <p:strVal val="ppt_h"/>
                                          </p:val>
                                        </p:tav>
                                        <p:tav tm="100000">
                                          <p:val>
                                            <p:strVal val="ppt_h"/>
                                          </p:val>
                                        </p:tav>
                                      </p:tavLst>
                                    </p:anim>
                                    <p:animEffect transition="out" filter="fade">
                                      <p:cBhvr>
                                        <p:cTn id="173" dur="10000"/>
                                        <p:tgtEl>
                                          <p:spTgt spid="37"/>
                                        </p:tgtEl>
                                      </p:cBhvr>
                                    </p:animEffect>
                                    <p:set>
                                      <p:cBhvr>
                                        <p:cTn id="174" dur="1" fill="hold">
                                          <p:stCondLst>
                                            <p:cond delay="9999"/>
                                          </p:stCondLst>
                                        </p:cTn>
                                        <p:tgtEl>
                                          <p:spTgt spid="37"/>
                                        </p:tgtEl>
                                        <p:attrNameLst>
                                          <p:attrName>style.visibility</p:attrName>
                                        </p:attrNameLst>
                                      </p:cBhvr>
                                      <p:to>
                                        <p:strVal val="hidden"/>
                                      </p:to>
                                    </p:set>
                                  </p:childTnLst>
                                  <p:subTnLst>
                                    <p:audio>
                                      <p:cMediaNode vol="100000">
                                        <p:cTn display="0" masterRel="sameClick">
                                          <p:stCondLst>
                                            <p:cond evt="begin" delay="0">
                                              <p:tn val="170"/>
                                            </p:cond>
                                          </p:stCondLst>
                                          <p:endCondLst>
                                            <p:cond evt="onStopAudio" delay="0">
                                              <p:tgtEl>
                                                <p:sldTgt/>
                                              </p:tgtEl>
                                            </p:cond>
                                          </p:endCondLst>
                                        </p:cTn>
                                        <p:tgtEl>
                                          <p:sndTgt r:embed="rId5" name="click.wav"/>
                                        </p:tgtEl>
                                      </p:cMediaNode>
                                    </p:audio>
                                  </p:subTnLst>
                                </p:cTn>
                              </p:par>
                            </p:childTnLst>
                          </p:cTn>
                        </p:par>
                        <p:par>
                          <p:cTn id="175" fill="hold">
                            <p:stCondLst>
                              <p:cond delay="52000"/>
                            </p:stCondLst>
                            <p:childTnLst>
                              <p:par>
                                <p:cTn id="176" presetID="50" presetClass="exit" presetSubtype="0" accel="100000" fill="hold" grpId="0" nodeType="afterEffect">
                                  <p:stCondLst>
                                    <p:cond delay="0"/>
                                  </p:stCondLst>
                                  <p:childTnLst>
                                    <p:anim calcmode="lin" valueType="num">
                                      <p:cBhvr>
                                        <p:cTn id="177" dur="10000"/>
                                        <p:tgtEl>
                                          <p:spTgt spid="36"/>
                                        </p:tgtEl>
                                        <p:attrNameLst>
                                          <p:attrName>ppt_w</p:attrName>
                                        </p:attrNameLst>
                                      </p:cBhvr>
                                      <p:tavLst>
                                        <p:tav tm="0">
                                          <p:val>
                                            <p:strVal val="ppt_w"/>
                                          </p:val>
                                        </p:tav>
                                        <p:tav tm="100000">
                                          <p:val>
                                            <p:strVal val="ppt_w+.3"/>
                                          </p:val>
                                        </p:tav>
                                      </p:tavLst>
                                    </p:anim>
                                    <p:anim calcmode="lin" valueType="num">
                                      <p:cBhvr>
                                        <p:cTn id="178" dur="10000"/>
                                        <p:tgtEl>
                                          <p:spTgt spid="36"/>
                                        </p:tgtEl>
                                        <p:attrNameLst>
                                          <p:attrName>ppt_h</p:attrName>
                                        </p:attrNameLst>
                                      </p:cBhvr>
                                      <p:tavLst>
                                        <p:tav tm="0">
                                          <p:val>
                                            <p:strVal val="ppt_h"/>
                                          </p:val>
                                        </p:tav>
                                        <p:tav tm="100000">
                                          <p:val>
                                            <p:strVal val="ppt_h"/>
                                          </p:val>
                                        </p:tav>
                                      </p:tavLst>
                                    </p:anim>
                                    <p:animEffect transition="out" filter="fade">
                                      <p:cBhvr>
                                        <p:cTn id="179" dur="10000"/>
                                        <p:tgtEl>
                                          <p:spTgt spid="36"/>
                                        </p:tgtEl>
                                      </p:cBhvr>
                                    </p:animEffect>
                                    <p:set>
                                      <p:cBhvr>
                                        <p:cTn id="180" dur="1" fill="hold">
                                          <p:stCondLst>
                                            <p:cond delay="9999"/>
                                          </p:stCondLst>
                                        </p:cTn>
                                        <p:tgtEl>
                                          <p:spTgt spid="36"/>
                                        </p:tgtEl>
                                        <p:attrNameLst>
                                          <p:attrName>style.visibility</p:attrName>
                                        </p:attrNameLst>
                                      </p:cBhvr>
                                      <p:to>
                                        <p:strVal val="hidden"/>
                                      </p:to>
                                    </p:set>
                                  </p:childTnLst>
                                  <p:subTnLst>
                                    <p:audio>
                                      <p:cMediaNode vol="100000">
                                        <p:cTn display="0" masterRel="sameClick">
                                          <p:stCondLst>
                                            <p:cond evt="begin" delay="0">
                                              <p:tn val="176"/>
                                            </p:cond>
                                          </p:stCondLst>
                                          <p:endCondLst>
                                            <p:cond evt="onStopAudio" delay="0">
                                              <p:tgtEl>
                                                <p:sldTgt/>
                                              </p:tgtEl>
                                            </p:cond>
                                          </p:endCondLst>
                                        </p:cTn>
                                        <p:tgtEl>
                                          <p:sndTgt r:embed="rId5" name="click.wav"/>
                                        </p:tgtEl>
                                      </p:cMediaNode>
                                    </p:audio>
                                  </p:subTnLst>
                                </p:cTn>
                              </p:par>
                            </p:childTnLst>
                          </p:cTn>
                        </p:par>
                        <p:par>
                          <p:cTn id="181" fill="hold">
                            <p:stCondLst>
                              <p:cond delay="62000"/>
                            </p:stCondLst>
                            <p:childTnLst>
                              <p:par>
                                <p:cTn id="182" presetID="50" presetClass="exit" presetSubtype="0" accel="100000" fill="hold" grpId="0" nodeType="afterEffect">
                                  <p:stCondLst>
                                    <p:cond delay="0"/>
                                  </p:stCondLst>
                                  <p:childTnLst>
                                    <p:anim calcmode="lin" valueType="num">
                                      <p:cBhvr>
                                        <p:cTn id="183" dur="10000"/>
                                        <p:tgtEl>
                                          <p:spTgt spid="33"/>
                                        </p:tgtEl>
                                        <p:attrNameLst>
                                          <p:attrName>ppt_w</p:attrName>
                                        </p:attrNameLst>
                                      </p:cBhvr>
                                      <p:tavLst>
                                        <p:tav tm="0">
                                          <p:val>
                                            <p:strVal val="ppt_w"/>
                                          </p:val>
                                        </p:tav>
                                        <p:tav tm="100000">
                                          <p:val>
                                            <p:strVal val="ppt_w+.3"/>
                                          </p:val>
                                        </p:tav>
                                      </p:tavLst>
                                    </p:anim>
                                    <p:anim calcmode="lin" valueType="num">
                                      <p:cBhvr>
                                        <p:cTn id="184" dur="10000"/>
                                        <p:tgtEl>
                                          <p:spTgt spid="33"/>
                                        </p:tgtEl>
                                        <p:attrNameLst>
                                          <p:attrName>ppt_h</p:attrName>
                                        </p:attrNameLst>
                                      </p:cBhvr>
                                      <p:tavLst>
                                        <p:tav tm="0">
                                          <p:val>
                                            <p:strVal val="ppt_h"/>
                                          </p:val>
                                        </p:tav>
                                        <p:tav tm="100000">
                                          <p:val>
                                            <p:strVal val="ppt_h"/>
                                          </p:val>
                                        </p:tav>
                                      </p:tavLst>
                                    </p:anim>
                                    <p:animEffect transition="out" filter="fade">
                                      <p:cBhvr>
                                        <p:cTn id="185" dur="10000"/>
                                        <p:tgtEl>
                                          <p:spTgt spid="33"/>
                                        </p:tgtEl>
                                      </p:cBhvr>
                                    </p:animEffect>
                                    <p:set>
                                      <p:cBhvr>
                                        <p:cTn id="186" dur="1" fill="hold">
                                          <p:stCondLst>
                                            <p:cond delay="9999"/>
                                          </p:stCondLst>
                                        </p:cTn>
                                        <p:tgtEl>
                                          <p:spTgt spid="33"/>
                                        </p:tgtEl>
                                        <p:attrNameLst>
                                          <p:attrName>style.visibility</p:attrName>
                                        </p:attrNameLst>
                                      </p:cBhvr>
                                      <p:to>
                                        <p:strVal val="hidden"/>
                                      </p:to>
                                    </p:set>
                                  </p:childTnLst>
                                  <p:subTnLst>
                                    <p:audio>
                                      <p:cMediaNode vol="100000">
                                        <p:cTn display="0" masterRel="sameClick">
                                          <p:stCondLst>
                                            <p:cond evt="begin" delay="0">
                                              <p:tn val="182"/>
                                            </p:cond>
                                          </p:stCondLst>
                                          <p:endCondLst>
                                            <p:cond evt="onStopAudio" delay="0">
                                              <p:tgtEl>
                                                <p:sldTgt/>
                                              </p:tgtEl>
                                            </p:cond>
                                          </p:endCondLst>
                                        </p:cTn>
                                        <p:tgtEl>
                                          <p:sndTgt r:embed="rId5" name="click.wav"/>
                                        </p:tgtEl>
                                      </p:cMediaNode>
                                    </p:audio>
                                  </p:subTnLst>
                                </p:cTn>
                              </p:par>
                            </p:childTnLst>
                          </p:cTn>
                        </p:par>
                        <p:par>
                          <p:cTn id="187" fill="hold">
                            <p:stCondLst>
                              <p:cond delay="72000"/>
                            </p:stCondLst>
                            <p:childTnLst>
                              <p:par>
                                <p:cTn id="188" presetID="50" presetClass="exit" presetSubtype="0" accel="100000" fill="hold" grpId="0" nodeType="afterEffect">
                                  <p:stCondLst>
                                    <p:cond delay="0"/>
                                  </p:stCondLst>
                                  <p:childTnLst>
                                    <p:anim calcmode="lin" valueType="num">
                                      <p:cBhvr>
                                        <p:cTn id="189" dur="10000"/>
                                        <p:tgtEl>
                                          <p:spTgt spid="32"/>
                                        </p:tgtEl>
                                        <p:attrNameLst>
                                          <p:attrName>ppt_w</p:attrName>
                                        </p:attrNameLst>
                                      </p:cBhvr>
                                      <p:tavLst>
                                        <p:tav tm="0">
                                          <p:val>
                                            <p:strVal val="ppt_w"/>
                                          </p:val>
                                        </p:tav>
                                        <p:tav tm="100000">
                                          <p:val>
                                            <p:strVal val="ppt_w+.3"/>
                                          </p:val>
                                        </p:tav>
                                      </p:tavLst>
                                    </p:anim>
                                    <p:anim calcmode="lin" valueType="num">
                                      <p:cBhvr>
                                        <p:cTn id="190" dur="10000"/>
                                        <p:tgtEl>
                                          <p:spTgt spid="32"/>
                                        </p:tgtEl>
                                        <p:attrNameLst>
                                          <p:attrName>ppt_h</p:attrName>
                                        </p:attrNameLst>
                                      </p:cBhvr>
                                      <p:tavLst>
                                        <p:tav tm="0">
                                          <p:val>
                                            <p:strVal val="ppt_h"/>
                                          </p:val>
                                        </p:tav>
                                        <p:tav tm="100000">
                                          <p:val>
                                            <p:strVal val="ppt_h"/>
                                          </p:val>
                                        </p:tav>
                                      </p:tavLst>
                                    </p:anim>
                                    <p:animEffect transition="out" filter="fade">
                                      <p:cBhvr>
                                        <p:cTn id="191" dur="10000"/>
                                        <p:tgtEl>
                                          <p:spTgt spid="32"/>
                                        </p:tgtEl>
                                      </p:cBhvr>
                                    </p:animEffect>
                                    <p:set>
                                      <p:cBhvr>
                                        <p:cTn id="192" dur="1" fill="hold">
                                          <p:stCondLst>
                                            <p:cond delay="9999"/>
                                          </p:stCondLst>
                                        </p:cTn>
                                        <p:tgtEl>
                                          <p:spTgt spid="32"/>
                                        </p:tgtEl>
                                        <p:attrNameLst>
                                          <p:attrName>style.visibility</p:attrName>
                                        </p:attrNameLst>
                                      </p:cBhvr>
                                      <p:to>
                                        <p:strVal val="hidden"/>
                                      </p:to>
                                    </p:set>
                                  </p:childTnLst>
                                  <p:subTnLst>
                                    <p:audio>
                                      <p:cMediaNode vol="100000">
                                        <p:cTn display="0" masterRel="sameClick">
                                          <p:stCondLst>
                                            <p:cond evt="begin" delay="0">
                                              <p:tn val="188"/>
                                            </p:cond>
                                          </p:stCondLst>
                                          <p:endCondLst>
                                            <p:cond evt="onStopAudio" delay="0">
                                              <p:tgtEl>
                                                <p:sldTgt/>
                                              </p:tgtEl>
                                            </p:cond>
                                          </p:endCondLst>
                                        </p:cTn>
                                        <p:tgtEl>
                                          <p:sndTgt r:embed="rId5" name="click.wav"/>
                                        </p:tgtEl>
                                      </p:cMediaNode>
                                    </p:audio>
                                  </p:subTnLst>
                                </p:cTn>
                              </p:par>
                            </p:childTnLst>
                          </p:cTn>
                        </p:par>
                        <p:par>
                          <p:cTn id="193" fill="hold">
                            <p:stCondLst>
                              <p:cond delay="82000"/>
                            </p:stCondLst>
                            <p:childTnLst>
                              <p:par>
                                <p:cTn id="194" presetID="50" presetClass="exit" presetSubtype="0" accel="100000" fill="hold" grpId="0" nodeType="afterEffect">
                                  <p:stCondLst>
                                    <p:cond delay="0"/>
                                  </p:stCondLst>
                                  <p:childTnLst>
                                    <p:anim calcmode="lin" valueType="num">
                                      <p:cBhvr>
                                        <p:cTn id="195" dur="10000"/>
                                        <p:tgtEl>
                                          <p:spTgt spid="31"/>
                                        </p:tgtEl>
                                        <p:attrNameLst>
                                          <p:attrName>ppt_w</p:attrName>
                                        </p:attrNameLst>
                                      </p:cBhvr>
                                      <p:tavLst>
                                        <p:tav tm="0">
                                          <p:val>
                                            <p:strVal val="ppt_w"/>
                                          </p:val>
                                        </p:tav>
                                        <p:tav tm="100000">
                                          <p:val>
                                            <p:strVal val="ppt_w+.3"/>
                                          </p:val>
                                        </p:tav>
                                      </p:tavLst>
                                    </p:anim>
                                    <p:anim calcmode="lin" valueType="num">
                                      <p:cBhvr>
                                        <p:cTn id="196" dur="10000"/>
                                        <p:tgtEl>
                                          <p:spTgt spid="31"/>
                                        </p:tgtEl>
                                        <p:attrNameLst>
                                          <p:attrName>ppt_h</p:attrName>
                                        </p:attrNameLst>
                                      </p:cBhvr>
                                      <p:tavLst>
                                        <p:tav tm="0">
                                          <p:val>
                                            <p:strVal val="ppt_h"/>
                                          </p:val>
                                        </p:tav>
                                        <p:tav tm="100000">
                                          <p:val>
                                            <p:strVal val="ppt_h"/>
                                          </p:val>
                                        </p:tav>
                                      </p:tavLst>
                                    </p:anim>
                                    <p:animEffect transition="out" filter="fade">
                                      <p:cBhvr>
                                        <p:cTn id="197" dur="10000"/>
                                        <p:tgtEl>
                                          <p:spTgt spid="31"/>
                                        </p:tgtEl>
                                      </p:cBhvr>
                                    </p:animEffect>
                                    <p:set>
                                      <p:cBhvr>
                                        <p:cTn id="198" dur="1" fill="hold">
                                          <p:stCondLst>
                                            <p:cond delay="9999"/>
                                          </p:stCondLst>
                                        </p:cTn>
                                        <p:tgtEl>
                                          <p:spTgt spid="31"/>
                                        </p:tgtEl>
                                        <p:attrNameLst>
                                          <p:attrName>style.visibility</p:attrName>
                                        </p:attrNameLst>
                                      </p:cBhvr>
                                      <p:to>
                                        <p:strVal val="hidden"/>
                                      </p:to>
                                    </p:set>
                                  </p:childTnLst>
                                  <p:subTnLst>
                                    <p:audio>
                                      <p:cMediaNode vol="100000">
                                        <p:cTn display="0" masterRel="sameClick">
                                          <p:stCondLst>
                                            <p:cond evt="begin" delay="0">
                                              <p:tn val="194"/>
                                            </p:cond>
                                          </p:stCondLst>
                                          <p:endCondLst>
                                            <p:cond evt="onStopAudio" delay="0">
                                              <p:tgtEl>
                                                <p:sldTgt/>
                                              </p:tgtEl>
                                            </p:cond>
                                          </p:endCondLst>
                                        </p:cTn>
                                        <p:tgtEl>
                                          <p:sndTgt r:embed="rId5" name="click.wav"/>
                                        </p:tgtEl>
                                      </p:cMediaNode>
                                    </p:audio>
                                  </p:subTnLst>
                                </p:cTn>
                              </p:par>
                            </p:childTnLst>
                          </p:cTn>
                        </p:par>
                        <p:par>
                          <p:cTn id="199" fill="hold">
                            <p:stCondLst>
                              <p:cond delay="92000"/>
                            </p:stCondLst>
                            <p:childTnLst>
                              <p:par>
                                <p:cTn id="200" presetID="50" presetClass="exit" presetSubtype="0" accel="100000" fill="hold" grpId="0" nodeType="afterEffect">
                                  <p:stCondLst>
                                    <p:cond delay="0"/>
                                  </p:stCondLst>
                                  <p:childTnLst>
                                    <p:anim calcmode="lin" valueType="num">
                                      <p:cBhvr>
                                        <p:cTn id="201" dur="10000"/>
                                        <p:tgtEl>
                                          <p:spTgt spid="30"/>
                                        </p:tgtEl>
                                        <p:attrNameLst>
                                          <p:attrName>ppt_w</p:attrName>
                                        </p:attrNameLst>
                                      </p:cBhvr>
                                      <p:tavLst>
                                        <p:tav tm="0">
                                          <p:val>
                                            <p:strVal val="ppt_w"/>
                                          </p:val>
                                        </p:tav>
                                        <p:tav tm="100000">
                                          <p:val>
                                            <p:strVal val="ppt_w+.3"/>
                                          </p:val>
                                        </p:tav>
                                      </p:tavLst>
                                    </p:anim>
                                    <p:anim calcmode="lin" valueType="num">
                                      <p:cBhvr>
                                        <p:cTn id="202" dur="10000"/>
                                        <p:tgtEl>
                                          <p:spTgt spid="30"/>
                                        </p:tgtEl>
                                        <p:attrNameLst>
                                          <p:attrName>ppt_h</p:attrName>
                                        </p:attrNameLst>
                                      </p:cBhvr>
                                      <p:tavLst>
                                        <p:tav tm="0">
                                          <p:val>
                                            <p:strVal val="ppt_h"/>
                                          </p:val>
                                        </p:tav>
                                        <p:tav tm="100000">
                                          <p:val>
                                            <p:strVal val="ppt_h"/>
                                          </p:val>
                                        </p:tav>
                                      </p:tavLst>
                                    </p:anim>
                                    <p:animEffect transition="out" filter="fade">
                                      <p:cBhvr>
                                        <p:cTn id="203" dur="10000"/>
                                        <p:tgtEl>
                                          <p:spTgt spid="30"/>
                                        </p:tgtEl>
                                      </p:cBhvr>
                                    </p:animEffect>
                                    <p:set>
                                      <p:cBhvr>
                                        <p:cTn id="204" dur="1" fill="hold">
                                          <p:stCondLst>
                                            <p:cond delay="9999"/>
                                          </p:stCondLst>
                                        </p:cTn>
                                        <p:tgtEl>
                                          <p:spTgt spid="30"/>
                                        </p:tgtEl>
                                        <p:attrNameLst>
                                          <p:attrName>style.visibility</p:attrName>
                                        </p:attrNameLst>
                                      </p:cBhvr>
                                      <p:to>
                                        <p:strVal val="hidden"/>
                                      </p:to>
                                    </p:set>
                                  </p:childTnLst>
                                  <p:subTnLst>
                                    <p:audio>
                                      <p:cMediaNode vol="100000">
                                        <p:cTn display="0" masterRel="sameClick">
                                          <p:stCondLst>
                                            <p:cond evt="begin" delay="0">
                                              <p:tn val="200"/>
                                            </p:cond>
                                          </p:stCondLst>
                                          <p:endCondLst>
                                            <p:cond evt="onStopAudio" delay="0">
                                              <p:tgtEl>
                                                <p:sldTgt/>
                                              </p:tgtEl>
                                            </p:cond>
                                          </p:endCondLst>
                                        </p:cTn>
                                        <p:tgtEl>
                                          <p:sndTgt r:embed="rId5" name="click.wav"/>
                                        </p:tgtEl>
                                      </p:cMediaNode>
                                    </p:audio>
                                  </p:subTnLst>
                                </p:cTn>
                              </p:par>
                            </p:childTnLst>
                          </p:cTn>
                        </p:par>
                        <p:par>
                          <p:cTn id="205" fill="hold">
                            <p:stCondLst>
                              <p:cond delay="102000"/>
                            </p:stCondLst>
                            <p:childTnLst>
                              <p:par>
                                <p:cTn id="206" presetID="50" presetClass="exit" presetSubtype="0" accel="100000" fill="hold" grpId="0" nodeType="afterEffect">
                                  <p:stCondLst>
                                    <p:cond delay="0"/>
                                  </p:stCondLst>
                                  <p:childTnLst>
                                    <p:anim calcmode="lin" valueType="num">
                                      <p:cBhvr>
                                        <p:cTn id="207" dur="10000"/>
                                        <p:tgtEl>
                                          <p:spTgt spid="29"/>
                                        </p:tgtEl>
                                        <p:attrNameLst>
                                          <p:attrName>ppt_w</p:attrName>
                                        </p:attrNameLst>
                                      </p:cBhvr>
                                      <p:tavLst>
                                        <p:tav tm="0">
                                          <p:val>
                                            <p:strVal val="ppt_w"/>
                                          </p:val>
                                        </p:tav>
                                        <p:tav tm="100000">
                                          <p:val>
                                            <p:strVal val="ppt_w+.3"/>
                                          </p:val>
                                        </p:tav>
                                      </p:tavLst>
                                    </p:anim>
                                    <p:anim calcmode="lin" valueType="num">
                                      <p:cBhvr>
                                        <p:cTn id="208" dur="10000"/>
                                        <p:tgtEl>
                                          <p:spTgt spid="29"/>
                                        </p:tgtEl>
                                        <p:attrNameLst>
                                          <p:attrName>ppt_h</p:attrName>
                                        </p:attrNameLst>
                                      </p:cBhvr>
                                      <p:tavLst>
                                        <p:tav tm="0">
                                          <p:val>
                                            <p:strVal val="ppt_h"/>
                                          </p:val>
                                        </p:tav>
                                        <p:tav tm="100000">
                                          <p:val>
                                            <p:strVal val="ppt_h"/>
                                          </p:val>
                                        </p:tav>
                                      </p:tavLst>
                                    </p:anim>
                                    <p:animEffect transition="out" filter="fade">
                                      <p:cBhvr>
                                        <p:cTn id="209" dur="10000"/>
                                        <p:tgtEl>
                                          <p:spTgt spid="29"/>
                                        </p:tgtEl>
                                      </p:cBhvr>
                                    </p:animEffect>
                                    <p:set>
                                      <p:cBhvr>
                                        <p:cTn id="210" dur="1" fill="hold">
                                          <p:stCondLst>
                                            <p:cond delay="9999"/>
                                          </p:stCondLst>
                                        </p:cTn>
                                        <p:tgtEl>
                                          <p:spTgt spid="29"/>
                                        </p:tgtEl>
                                        <p:attrNameLst>
                                          <p:attrName>style.visibility</p:attrName>
                                        </p:attrNameLst>
                                      </p:cBhvr>
                                      <p:to>
                                        <p:strVal val="hidden"/>
                                      </p:to>
                                    </p:set>
                                  </p:childTnLst>
                                  <p:subTnLst>
                                    <p:audio>
                                      <p:cMediaNode vol="100000">
                                        <p:cTn display="0" masterRel="sameClick">
                                          <p:stCondLst>
                                            <p:cond evt="begin" delay="0">
                                              <p:tn val="206"/>
                                            </p:cond>
                                          </p:stCondLst>
                                          <p:endCondLst>
                                            <p:cond evt="onStopAudio" delay="0">
                                              <p:tgtEl>
                                                <p:sldTgt/>
                                              </p:tgtEl>
                                            </p:cond>
                                          </p:endCondLst>
                                        </p:cTn>
                                        <p:tgtEl>
                                          <p:sndTgt r:embed="rId5" name="click.wav"/>
                                        </p:tgtEl>
                                      </p:cMediaNode>
                                    </p:audio>
                                  </p:subTnLst>
                                </p:cTn>
                              </p:par>
                            </p:childTnLst>
                          </p:cTn>
                        </p:par>
                        <p:par>
                          <p:cTn id="211" fill="hold">
                            <p:stCondLst>
                              <p:cond delay="112000"/>
                            </p:stCondLst>
                            <p:childTnLst>
                              <p:par>
                                <p:cTn id="212" presetID="50" presetClass="exit" presetSubtype="0" accel="100000" fill="hold" grpId="0" nodeType="afterEffect">
                                  <p:stCondLst>
                                    <p:cond delay="0"/>
                                  </p:stCondLst>
                                  <p:childTnLst>
                                    <p:anim calcmode="lin" valueType="num">
                                      <p:cBhvr>
                                        <p:cTn id="213" dur="10000"/>
                                        <p:tgtEl>
                                          <p:spTgt spid="28"/>
                                        </p:tgtEl>
                                        <p:attrNameLst>
                                          <p:attrName>ppt_w</p:attrName>
                                        </p:attrNameLst>
                                      </p:cBhvr>
                                      <p:tavLst>
                                        <p:tav tm="0">
                                          <p:val>
                                            <p:strVal val="ppt_w"/>
                                          </p:val>
                                        </p:tav>
                                        <p:tav tm="100000">
                                          <p:val>
                                            <p:strVal val="ppt_w+.3"/>
                                          </p:val>
                                        </p:tav>
                                      </p:tavLst>
                                    </p:anim>
                                    <p:anim calcmode="lin" valueType="num">
                                      <p:cBhvr>
                                        <p:cTn id="214" dur="10000"/>
                                        <p:tgtEl>
                                          <p:spTgt spid="28"/>
                                        </p:tgtEl>
                                        <p:attrNameLst>
                                          <p:attrName>ppt_h</p:attrName>
                                        </p:attrNameLst>
                                      </p:cBhvr>
                                      <p:tavLst>
                                        <p:tav tm="0">
                                          <p:val>
                                            <p:strVal val="ppt_h"/>
                                          </p:val>
                                        </p:tav>
                                        <p:tav tm="100000">
                                          <p:val>
                                            <p:strVal val="ppt_h"/>
                                          </p:val>
                                        </p:tav>
                                      </p:tavLst>
                                    </p:anim>
                                    <p:animEffect transition="out" filter="fade">
                                      <p:cBhvr>
                                        <p:cTn id="215" dur="10000"/>
                                        <p:tgtEl>
                                          <p:spTgt spid="28"/>
                                        </p:tgtEl>
                                      </p:cBhvr>
                                    </p:animEffect>
                                    <p:set>
                                      <p:cBhvr>
                                        <p:cTn id="216" dur="1" fill="hold">
                                          <p:stCondLst>
                                            <p:cond delay="9999"/>
                                          </p:stCondLst>
                                        </p:cTn>
                                        <p:tgtEl>
                                          <p:spTgt spid="28"/>
                                        </p:tgtEl>
                                        <p:attrNameLst>
                                          <p:attrName>style.visibility</p:attrName>
                                        </p:attrNameLst>
                                      </p:cBhvr>
                                      <p:to>
                                        <p:strVal val="hidden"/>
                                      </p:to>
                                    </p:set>
                                  </p:childTnLst>
                                  <p:subTnLst>
                                    <p:audio>
                                      <p:cMediaNode vol="100000">
                                        <p:cTn display="0" masterRel="sameClick">
                                          <p:stCondLst>
                                            <p:cond evt="begin" delay="0">
                                              <p:tn val="212"/>
                                            </p:cond>
                                          </p:stCondLst>
                                          <p:endCondLst>
                                            <p:cond evt="onStopAudio" delay="0">
                                              <p:tgtEl>
                                                <p:sldTgt/>
                                              </p:tgtEl>
                                            </p:cond>
                                          </p:endCondLst>
                                        </p:cTn>
                                        <p:tgtEl>
                                          <p:sndTgt r:embed="rId5" name="click.wav"/>
                                        </p:tgtEl>
                                      </p:cMediaNode>
                                    </p:audio>
                                  </p:subTnLst>
                                </p:cTn>
                              </p:par>
                            </p:childTnLst>
                          </p:cTn>
                        </p:par>
                        <p:par>
                          <p:cTn id="217" fill="hold">
                            <p:stCondLst>
                              <p:cond delay="122000"/>
                            </p:stCondLst>
                            <p:childTnLst>
                              <p:par>
                                <p:cTn id="218" presetID="50" presetClass="exit" presetSubtype="0" accel="100000" fill="hold" grpId="0" nodeType="afterEffect">
                                  <p:stCondLst>
                                    <p:cond delay="0"/>
                                  </p:stCondLst>
                                  <p:childTnLst>
                                    <p:anim calcmode="lin" valueType="num">
                                      <p:cBhvr>
                                        <p:cTn id="219" dur="10000"/>
                                        <p:tgtEl>
                                          <p:spTgt spid="27"/>
                                        </p:tgtEl>
                                        <p:attrNameLst>
                                          <p:attrName>ppt_w</p:attrName>
                                        </p:attrNameLst>
                                      </p:cBhvr>
                                      <p:tavLst>
                                        <p:tav tm="0">
                                          <p:val>
                                            <p:strVal val="ppt_w"/>
                                          </p:val>
                                        </p:tav>
                                        <p:tav tm="100000">
                                          <p:val>
                                            <p:strVal val="ppt_w+.3"/>
                                          </p:val>
                                        </p:tav>
                                      </p:tavLst>
                                    </p:anim>
                                    <p:anim calcmode="lin" valueType="num">
                                      <p:cBhvr>
                                        <p:cTn id="220" dur="10000"/>
                                        <p:tgtEl>
                                          <p:spTgt spid="27"/>
                                        </p:tgtEl>
                                        <p:attrNameLst>
                                          <p:attrName>ppt_h</p:attrName>
                                        </p:attrNameLst>
                                      </p:cBhvr>
                                      <p:tavLst>
                                        <p:tav tm="0">
                                          <p:val>
                                            <p:strVal val="ppt_h"/>
                                          </p:val>
                                        </p:tav>
                                        <p:tav tm="100000">
                                          <p:val>
                                            <p:strVal val="ppt_h"/>
                                          </p:val>
                                        </p:tav>
                                      </p:tavLst>
                                    </p:anim>
                                    <p:animEffect transition="out" filter="fade">
                                      <p:cBhvr>
                                        <p:cTn id="221" dur="10000"/>
                                        <p:tgtEl>
                                          <p:spTgt spid="27"/>
                                        </p:tgtEl>
                                      </p:cBhvr>
                                    </p:animEffect>
                                    <p:set>
                                      <p:cBhvr>
                                        <p:cTn id="222" dur="1" fill="hold">
                                          <p:stCondLst>
                                            <p:cond delay="9999"/>
                                          </p:stCondLst>
                                        </p:cTn>
                                        <p:tgtEl>
                                          <p:spTgt spid="27"/>
                                        </p:tgtEl>
                                        <p:attrNameLst>
                                          <p:attrName>style.visibility</p:attrName>
                                        </p:attrNameLst>
                                      </p:cBhvr>
                                      <p:to>
                                        <p:strVal val="hidden"/>
                                      </p:to>
                                    </p:set>
                                  </p:childTnLst>
                                  <p:subTnLst>
                                    <p:audio>
                                      <p:cMediaNode vol="100000">
                                        <p:cTn display="0" masterRel="sameClick">
                                          <p:stCondLst>
                                            <p:cond evt="begin" delay="0">
                                              <p:tn val="218"/>
                                            </p:cond>
                                          </p:stCondLst>
                                          <p:endCondLst>
                                            <p:cond evt="onStopAudio" delay="0">
                                              <p:tgtEl>
                                                <p:sldTgt/>
                                              </p:tgtEl>
                                            </p:cond>
                                          </p:endCondLst>
                                        </p:cTn>
                                        <p:tgtEl>
                                          <p:sndTgt r:embed="rId5" name="click.wav"/>
                                        </p:tgtEl>
                                      </p:cMediaNode>
                                    </p:audio>
                                  </p:subTnLst>
                                </p:cTn>
                              </p:par>
                            </p:childTnLst>
                          </p:cTn>
                        </p:par>
                        <p:par>
                          <p:cTn id="223" fill="hold">
                            <p:stCondLst>
                              <p:cond delay="132000"/>
                            </p:stCondLst>
                            <p:childTnLst>
                              <p:par>
                                <p:cTn id="224" presetID="50" presetClass="exit" presetSubtype="0" accel="100000" fill="hold" grpId="0" nodeType="afterEffect">
                                  <p:stCondLst>
                                    <p:cond delay="0"/>
                                  </p:stCondLst>
                                  <p:childTnLst>
                                    <p:anim calcmode="lin" valueType="num">
                                      <p:cBhvr>
                                        <p:cTn id="225" dur="10000"/>
                                        <p:tgtEl>
                                          <p:spTgt spid="26"/>
                                        </p:tgtEl>
                                        <p:attrNameLst>
                                          <p:attrName>ppt_w</p:attrName>
                                        </p:attrNameLst>
                                      </p:cBhvr>
                                      <p:tavLst>
                                        <p:tav tm="0">
                                          <p:val>
                                            <p:strVal val="ppt_w"/>
                                          </p:val>
                                        </p:tav>
                                        <p:tav tm="100000">
                                          <p:val>
                                            <p:strVal val="ppt_w+.3"/>
                                          </p:val>
                                        </p:tav>
                                      </p:tavLst>
                                    </p:anim>
                                    <p:anim calcmode="lin" valueType="num">
                                      <p:cBhvr>
                                        <p:cTn id="226" dur="10000"/>
                                        <p:tgtEl>
                                          <p:spTgt spid="26"/>
                                        </p:tgtEl>
                                        <p:attrNameLst>
                                          <p:attrName>ppt_h</p:attrName>
                                        </p:attrNameLst>
                                      </p:cBhvr>
                                      <p:tavLst>
                                        <p:tav tm="0">
                                          <p:val>
                                            <p:strVal val="ppt_h"/>
                                          </p:val>
                                        </p:tav>
                                        <p:tav tm="100000">
                                          <p:val>
                                            <p:strVal val="ppt_h"/>
                                          </p:val>
                                        </p:tav>
                                      </p:tavLst>
                                    </p:anim>
                                    <p:animEffect transition="out" filter="fade">
                                      <p:cBhvr>
                                        <p:cTn id="227" dur="10000"/>
                                        <p:tgtEl>
                                          <p:spTgt spid="26"/>
                                        </p:tgtEl>
                                      </p:cBhvr>
                                    </p:animEffect>
                                    <p:set>
                                      <p:cBhvr>
                                        <p:cTn id="228" dur="1" fill="hold">
                                          <p:stCondLst>
                                            <p:cond delay="9999"/>
                                          </p:stCondLst>
                                        </p:cTn>
                                        <p:tgtEl>
                                          <p:spTgt spid="26"/>
                                        </p:tgtEl>
                                        <p:attrNameLst>
                                          <p:attrName>style.visibility</p:attrName>
                                        </p:attrNameLst>
                                      </p:cBhvr>
                                      <p:to>
                                        <p:strVal val="hidden"/>
                                      </p:to>
                                    </p:set>
                                  </p:childTnLst>
                                  <p:subTnLst>
                                    <p:audio>
                                      <p:cMediaNode vol="100000">
                                        <p:cTn display="0" masterRel="sameClick">
                                          <p:stCondLst>
                                            <p:cond evt="begin" delay="0">
                                              <p:tn val="224"/>
                                            </p:cond>
                                          </p:stCondLst>
                                          <p:endCondLst>
                                            <p:cond evt="onStopAudio" delay="0">
                                              <p:tgtEl>
                                                <p:sldTgt/>
                                              </p:tgtEl>
                                            </p:cond>
                                          </p:endCondLst>
                                        </p:cTn>
                                        <p:tgtEl>
                                          <p:sndTgt r:embed="rId5" name="click.wav"/>
                                        </p:tgtEl>
                                      </p:cMediaNode>
                                    </p:audio>
                                  </p:subTnLst>
                                </p:cTn>
                              </p:par>
                            </p:childTnLst>
                          </p:cTn>
                        </p:par>
                        <p:par>
                          <p:cTn id="229" fill="hold">
                            <p:stCondLst>
                              <p:cond delay="142000"/>
                            </p:stCondLst>
                            <p:childTnLst>
                              <p:par>
                                <p:cTn id="230" presetID="50" presetClass="exit" presetSubtype="0" accel="100000" fill="hold" grpId="0" nodeType="afterEffect">
                                  <p:stCondLst>
                                    <p:cond delay="0"/>
                                  </p:stCondLst>
                                  <p:childTnLst>
                                    <p:anim calcmode="lin" valueType="num">
                                      <p:cBhvr>
                                        <p:cTn id="231" dur="10000"/>
                                        <p:tgtEl>
                                          <p:spTgt spid="25"/>
                                        </p:tgtEl>
                                        <p:attrNameLst>
                                          <p:attrName>ppt_w</p:attrName>
                                        </p:attrNameLst>
                                      </p:cBhvr>
                                      <p:tavLst>
                                        <p:tav tm="0">
                                          <p:val>
                                            <p:strVal val="ppt_w"/>
                                          </p:val>
                                        </p:tav>
                                        <p:tav tm="100000">
                                          <p:val>
                                            <p:strVal val="ppt_w+.3"/>
                                          </p:val>
                                        </p:tav>
                                      </p:tavLst>
                                    </p:anim>
                                    <p:anim calcmode="lin" valueType="num">
                                      <p:cBhvr>
                                        <p:cTn id="232" dur="10000"/>
                                        <p:tgtEl>
                                          <p:spTgt spid="25"/>
                                        </p:tgtEl>
                                        <p:attrNameLst>
                                          <p:attrName>ppt_h</p:attrName>
                                        </p:attrNameLst>
                                      </p:cBhvr>
                                      <p:tavLst>
                                        <p:tav tm="0">
                                          <p:val>
                                            <p:strVal val="ppt_h"/>
                                          </p:val>
                                        </p:tav>
                                        <p:tav tm="100000">
                                          <p:val>
                                            <p:strVal val="ppt_h"/>
                                          </p:val>
                                        </p:tav>
                                      </p:tavLst>
                                    </p:anim>
                                    <p:animEffect transition="out" filter="fade">
                                      <p:cBhvr>
                                        <p:cTn id="233" dur="10000"/>
                                        <p:tgtEl>
                                          <p:spTgt spid="25"/>
                                        </p:tgtEl>
                                      </p:cBhvr>
                                    </p:animEffect>
                                    <p:set>
                                      <p:cBhvr>
                                        <p:cTn id="234" dur="1" fill="hold">
                                          <p:stCondLst>
                                            <p:cond delay="9999"/>
                                          </p:stCondLst>
                                        </p:cTn>
                                        <p:tgtEl>
                                          <p:spTgt spid="25"/>
                                        </p:tgtEl>
                                        <p:attrNameLst>
                                          <p:attrName>style.visibility</p:attrName>
                                        </p:attrNameLst>
                                      </p:cBhvr>
                                      <p:to>
                                        <p:strVal val="hidden"/>
                                      </p:to>
                                    </p:set>
                                  </p:childTnLst>
                                  <p:subTnLst>
                                    <p:audio>
                                      <p:cMediaNode vol="100000">
                                        <p:cTn display="0" masterRel="sameClick">
                                          <p:stCondLst>
                                            <p:cond evt="begin" delay="0">
                                              <p:tn val="230"/>
                                            </p:cond>
                                          </p:stCondLst>
                                          <p:endCondLst>
                                            <p:cond evt="onStopAudio" delay="0">
                                              <p:tgtEl>
                                                <p:sldTgt/>
                                              </p:tgtEl>
                                            </p:cond>
                                          </p:endCondLst>
                                        </p:cTn>
                                        <p:tgtEl>
                                          <p:sndTgt r:embed="rId5" name="click.wav"/>
                                        </p:tgtEl>
                                      </p:cMediaNode>
                                    </p:audio>
                                  </p:subTnLst>
                                </p:cTn>
                              </p:par>
                            </p:childTnLst>
                          </p:cTn>
                        </p:par>
                        <p:par>
                          <p:cTn id="235" fill="hold">
                            <p:stCondLst>
                              <p:cond delay="152000"/>
                            </p:stCondLst>
                            <p:childTnLst>
                              <p:par>
                                <p:cTn id="236" presetID="50" presetClass="exit" presetSubtype="0" accel="100000" fill="hold" grpId="0" nodeType="afterEffect">
                                  <p:stCondLst>
                                    <p:cond delay="0"/>
                                  </p:stCondLst>
                                  <p:childTnLst>
                                    <p:anim calcmode="lin" valueType="num">
                                      <p:cBhvr>
                                        <p:cTn id="237" dur="10000"/>
                                        <p:tgtEl>
                                          <p:spTgt spid="24"/>
                                        </p:tgtEl>
                                        <p:attrNameLst>
                                          <p:attrName>ppt_w</p:attrName>
                                        </p:attrNameLst>
                                      </p:cBhvr>
                                      <p:tavLst>
                                        <p:tav tm="0">
                                          <p:val>
                                            <p:strVal val="ppt_w"/>
                                          </p:val>
                                        </p:tav>
                                        <p:tav tm="100000">
                                          <p:val>
                                            <p:strVal val="ppt_w+.3"/>
                                          </p:val>
                                        </p:tav>
                                      </p:tavLst>
                                    </p:anim>
                                    <p:anim calcmode="lin" valueType="num">
                                      <p:cBhvr>
                                        <p:cTn id="238" dur="10000"/>
                                        <p:tgtEl>
                                          <p:spTgt spid="24"/>
                                        </p:tgtEl>
                                        <p:attrNameLst>
                                          <p:attrName>ppt_h</p:attrName>
                                        </p:attrNameLst>
                                      </p:cBhvr>
                                      <p:tavLst>
                                        <p:tav tm="0">
                                          <p:val>
                                            <p:strVal val="ppt_h"/>
                                          </p:val>
                                        </p:tav>
                                        <p:tav tm="100000">
                                          <p:val>
                                            <p:strVal val="ppt_h"/>
                                          </p:val>
                                        </p:tav>
                                      </p:tavLst>
                                    </p:anim>
                                    <p:animEffect transition="out" filter="fade">
                                      <p:cBhvr>
                                        <p:cTn id="239" dur="10000"/>
                                        <p:tgtEl>
                                          <p:spTgt spid="24"/>
                                        </p:tgtEl>
                                      </p:cBhvr>
                                    </p:animEffect>
                                    <p:set>
                                      <p:cBhvr>
                                        <p:cTn id="240" dur="1" fill="hold">
                                          <p:stCondLst>
                                            <p:cond delay="9999"/>
                                          </p:stCondLst>
                                        </p:cTn>
                                        <p:tgtEl>
                                          <p:spTgt spid="24"/>
                                        </p:tgtEl>
                                        <p:attrNameLst>
                                          <p:attrName>style.visibility</p:attrName>
                                        </p:attrNameLst>
                                      </p:cBhvr>
                                      <p:to>
                                        <p:strVal val="hidden"/>
                                      </p:to>
                                    </p:set>
                                  </p:childTnLst>
                                  <p:subTnLst>
                                    <p:audio>
                                      <p:cMediaNode vol="100000">
                                        <p:cTn display="0" masterRel="sameClick">
                                          <p:stCondLst>
                                            <p:cond evt="begin" delay="0">
                                              <p:tn val="236"/>
                                            </p:cond>
                                          </p:stCondLst>
                                          <p:endCondLst>
                                            <p:cond evt="onStopAudio" delay="0">
                                              <p:tgtEl>
                                                <p:sldTgt/>
                                              </p:tgtEl>
                                            </p:cond>
                                          </p:endCondLst>
                                        </p:cTn>
                                        <p:tgtEl>
                                          <p:sndTgt r:embed="rId5" name="click.wav"/>
                                        </p:tgtEl>
                                      </p:cMediaNode>
                                    </p:audio>
                                  </p:subTnLst>
                                </p:cTn>
                              </p:par>
                            </p:childTnLst>
                          </p:cTn>
                        </p:par>
                        <p:par>
                          <p:cTn id="241" fill="hold">
                            <p:stCondLst>
                              <p:cond delay="162000"/>
                            </p:stCondLst>
                            <p:childTnLst>
                              <p:par>
                                <p:cTn id="242" presetID="50" presetClass="exit" presetSubtype="0" accel="100000" fill="hold" grpId="0" nodeType="afterEffect">
                                  <p:stCondLst>
                                    <p:cond delay="0"/>
                                  </p:stCondLst>
                                  <p:childTnLst>
                                    <p:anim calcmode="lin" valueType="num">
                                      <p:cBhvr>
                                        <p:cTn id="243" dur="10000"/>
                                        <p:tgtEl>
                                          <p:spTgt spid="23"/>
                                        </p:tgtEl>
                                        <p:attrNameLst>
                                          <p:attrName>ppt_w</p:attrName>
                                        </p:attrNameLst>
                                      </p:cBhvr>
                                      <p:tavLst>
                                        <p:tav tm="0">
                                          <p:val>
                                            <p:strVal val="ppt_w"/>
                                          </p:val>
                                        </p:tav>
                                        <p:tav tm="100000">
                                          <p:val>
                                            <p:strVal val="ppt_w+.3"/>
                                          </p:val>
                                        </p:tav>
                                      </p:tavLst>
                                    </p:anim>
                                    <p:anim calcmode="lin" valueType="num">
                                      <p:cBhvr>
                                        <p:cTn id="244" dur="10000"/>
                                        <p:tgtEl>
                                          <p:spTgt spid="23"/>
                                        </p:tgtEl>
                                        <p:attrNameLst>
                                          <p:attrName>ppt_h</p:attrName>
                                        </p:attrNameLst>
                                      </p:cBhvr>
                                      <p:tavLst>
                                        <p:tav tm="0">
                                          <p:val>
                                            <p:strVal val="ppt_h"/>
                                          </p:val>
                                        </p:tav>
                                        <p:tav tm="100000">
                                          <p:val>
                                            <p:strVal val="ppt_h"/>
                                          </p:val>
                                        </p:tav>
                                      </p:tavLst>
                                    </p:anim>
                                    <p:animEffect transition="out" filter="fade">
                                      <p:cBhvr>
                                        <p:cTn id="245" dur="10000"/>
                                        <p:tgtEl>
                                          <p:spTgt spid="23"/>
                                        </p:tgtEl>
                                      </p:cBhvr>
                                    </p:animEffect>
                                    <p:set>
                                      <p:cBhvr>
                                        <p:cTn id="246" dur="1" fill="hold">
                                          <p:stCondLst>
                                            <p:cond delay="9999"/>
                                          </p:stCondLst>
                                        </p:cTn>
                                        <p:tgtEl>
                                          <p:spTgt spid="23"/>
                                        </p:tgtEl>
                                        <p:attrNameLst>
                                          <p:attrName>style.visibility</p:attrName>
                                        </p:attrNameLst>
                                      </p:cBhvr>
                                      <p:to>
                                        <p:strVal val="hidden"/>
                                      </p:to>
                                    </p:set>
                                  </p:childTnLst>
                                  <p:subTnLst>
                                    <p:audio>
                                      <p:cMediaNode vol="100000">
                                        <p:cTn display="0" masterRel="sameClick">
                                          <p:stCondLst>
                                            <p:cond evt="begin" delay="0">
                                              <p:tn val="242"/>
                                            </p:cond>
                                          </p:stCondLst>
                                          <p:endCondLst>
                                            <p:cond evt="onStopAudio" delay="0">
                                              <p:tgtEl>
                                                <p:sldTgt/>
                                              </p:tgtEl>
                                            </p:cond>
                                          </p:endCondLst>
                                        </p:cTn>
                                        <p:tgtEl>
                                          <p:sndTgt r:embed="rId5" name="click.wav"/>
                                        </p:tgtEl>
                                      </p:cMediaNode>
                                    </p:audio>
                                  </p:subTnLst>
                                </p:cTn>
                              </p:par>
                            </p:childTnLst>
                          </p:cTn>
                        </p:par>
                        <p:par>
                          <p:cTn id="247" fill="hold">
                            <p:stCondLst>
                              <p:cond delay="172000"/>
                            </p:stCondLst>
                            <p:childTnLst>
                              <p:par>
                                <p:cTn id="248" presetID="50" presetClass="exit" presetSubtype="0" accel="100000" fill="hold" grpId="0" nodeType="afterEffect">
                                  <p:stCondLst>
                                    <p:cond delay="0"/>
                                  </p:stCondLst>
                                  <p:childTnLst>
                                    <p:anim calcmode="lin" valueType="num">
                                      <p:cBhvr>
                                        <p:cTn id="249" dur="10000"/>
                                        <p:tgtEl>
                                          <p:spTgt spid="22"/>
                                        </p:tgtEl>
                                        <p:attrNameLst>
                                          <p:attrName>ppt_w</p:attrName>
                                        </p:attrNameLst>
                                      </p:cBhvr>
                                      <p:tavLst>
                                        <p:tav tm="0">
                                          <p:val>
                                            <p:strVal val="ppt_w"/>
                                          </p:val>
                                        </p:tav>
                                        <p:tav tm="100000">
                                          <p:val>
                                            <p:strVal val="ppt_w+.3"/>
                                          </p:val>
                                        </p:tav>
                                      </p:tavLst>
                                    </p:anim>
                                    <p:anim calcmode="lin" valueType="num">
                                      <p:cBhvr>
                                        <p:cTn id="250" dur="10000"/>
                                        <p:tgtEl>
                                          <p:spTgt spid="22"/>
                                        </p:tgtEl>
                                        <p:attrNameLst>
                                          <p:attrName>ppt_h</p:attrName>
                                        </p:attrNameLst>
                                      </p:cBhvr>
                                      <p:tavLst>
                                        <p:tav tm="0">
                                          <p:val>
                                            <p:strVal val="ppt_h"/>
                                          </p:val>
                                        </p:tav>
                                        <p:tav tm="100000">
                                          <p:val>
                                            <p:strVal val="ppt_h"/>
                                          </p:val>
                                        </p:tav>
                                      </p:tavLst>
                                    </p:anim>
                                    <p:animEffect transition="out" filter="fade">
                                      <p:cBhvr>
                                        <p:cTn id="251" dur="10000"/>
                                        <p:tgtEl>
                                          <p:spTgt spid="22"/>
                                        </p:tgtEl>
                                      </p:cBhvr>
                                    </p:animEffect>
                                    <p:set>
                                      <p:cBhvr>
                                        <p:cTn id="252" dur="1" fill="hold">
                                          <p:stCondLst>
                                            <p:cond delay="9999"/>
                                          </p:stCondLst>
                                        </p:cTn>
                                        <p:tgtEl>
                                          <p:spTgt spid="22"/>
                                        </p:tgtEl>
                                        <p:attrNameLst>
                                          <p:attrName>style.visibility</p:attrName>
                                        </p:attrNameLst>
                                      </p:cBhvr>
                                      <p:to>
                                        <p:strVal val="hidden"/>
                                      </p:to>
                                    </p:set>
                                  </p:childTnLst>
                                  <p:subTnLst>
                                    <p:audio>
                                      <p:cMediaNode vol="100000">
                                        <p:cTn display="0" masterRel="sameClick">
                                          <p:stCondLst>
                                            <p:cond evt="begin" delay="0">
                                              <p:tn val="248"/>
                                            </p:cond>
                                          </p:stCondLst>
                                          <p:endCondLst>
                                            <p:cond evt="onStopAudio" delay="0">
                                              <p:tgtEl>
                                                <p:sldTgt/>
                                              </p:tgtEl>
                                            </p:cond>
                                          </p:endCondLst>
                                        </p:cTn>
                                        <p:tgtEl>
                                          <p:sndTgt r:embed="rId5" name="click.wav"/>
                                        </p:tgtEl>
                                      </p:cMediaNode>
                                    </p:audio>
                                  </p:subTnLst>
                                </p:cTn>
                              </p:par>
                            </p:childTnLst>
                          </p:cTn>
                        </p:par>
                        <p:par>
                          <p:cTn id="253" fill="hold">
                            <p:stCondLst>
                              <p:cond delay="182000"/>
                            </p:stCondLst>
                            <p:childTnLst>
                              <p:par>
                                <p:cTn id="254" presetID="50" presetClass="exit" presetSubtype="0" accel="100000" fill="hold" grpId="0" nodeType="afterEffect">
                                  <p:stCondLst>
                                    <p:cond delay="0"/>
                                  </p:stCondLst>
                                  <p:childTnLst>
                                    <p:anim calcmode="lin" valueType="num">
                                      <p:cBhvr>
                                        <p:cTn id="255" dur="1000"/>
                                        <p:tgtEl>
                                          <p:spTgt spid="21"/>
                                        </p:tgtEl>
                                        <p:attrNameLst>
                                          <p:attrName>ppt_w</p:attrName>
                                        </p:attrNameLst>
                                      </p:cBhvr>
                                      <p:tavLst>
                                        <p:tav tm="0">
                                          <p:val>
                                            <p:strVal val="ppt_w"/>
                                          </p:val>
                                        </p:tav>
                                        <p:tav tm="100000">
                                          <p:val>
                                            <p:strVal val="ppt_w+.3"/>
                                          </p:val>
                                        </p:tav>
                                      </p:tavLst>
                                    </p:anim>
                                    <p:anim calcmode="lin" valueType="num">
                                      <p:cBhvr>
                                        <p:cTn id="256" dur="1000"/>
                                        <p:tgtEl>
                                          <p:spTgt spid="21"/>
                                        </p:tgtEl>
                                        <p:attrNameLst>
                                          <p:attrName>ppt_h</p:attrName>
                                        </p:attrNameLst>
                                      </p:cBhvr>
                                      <p:tavLst>
                                        <p:tav tm="0">
                                          <p:val>
                                            <p:strVal val="ppt_h"/>
                                          </p:val>
                                        </p:tav>
                                        <p:tav tm="100000">
                                          <p:val>
                                            <p:strVal val="ppt_h"/>
                                          </p:val>
                                        </p:tav>
                                      </p:tavLst>
                                    </p:anim>
                                    <p:animEffect transition="out" filter="fade">
                                      <p:cBhvr>
                                        <p:cTn id="257" dur="1000"/>
                                        <p:tgtEl>
                                          <p:spTgt spid="21"/>
                                        </p:tgtEl>
                                      </p:cBhvr>
                                    </p:animEffect>
                                    <p:set>
                                      <p:cBhvr>
                                        <p:cTn id="258" dur="1" fill="hold">
                                          <p:stCondLst>
                                            <p:cond delay="999"/>
                                          </p:stCondLst>
                                        </p:cTn>
                                        <p:tgtEl>
                                          <p:spTgt spid="21"/>
                                        </p:tgtEl>
                                        <p:attrNameLst>
                                          <p:attrName>style.visibility</p:attrName>
                                        </p:attrNameLst>
                                      </p:cBhvr>
                                      <p:to>
                                        <p:strVal val="hidden"/>
                                      </p:to>
                                    </p:set>
                                  </p:childTnLst>
                                  <p:subTnLst>
                                    <p:audio>
                                      <p:cMediaNode vol="100000">
                                        <p:cTn display="0" masterRel="sameClick">
                                          <p:stCondLst>
                                            <p:cond evt="begin" delay="0">
                                              <p:tn val="254"/>
                                            </p:cond>
                                          </p:stCondLst>
                                          <p:endCondLst>
                                            <p:cond evt="onStopAudio" delay="0">
                                              <p:tgtEl>
                                                <p:sldTgt/>
                                              </p:tgtEl>
                                            </p:cond>
                                          </p:endCondLst>
                                        </p:cTn>
                                        <p:tgtEl>
                                          <p:sndTgt r:embed="rId5" name="click.wav"/>
                                        </p:tgtEl>
                                      </p:cMediaNode>
                                    </p:audio>
                                  </p:subTnLst>
                                </p:cTn>
                              </p:par>
                            </p:childTnLst>
                          </p:cTn>
                        </p:par>
                        <p:par>
                          <p:cTn id="259" fill="hold">
                            <p:stCondLst>
                              <p:cond delay="183000"/>
                            </p:stCondLst>
                            <p:childTnLst>
                              <p:par>
                                <p:cTn id="260" presetID="50" presetClass="exit" presetSubtype="0" accel="100000" fill="hold" grpId="0" nodeType="afterEffect">
                                  <p:stCondLst>
                                    <p:cond delay="0"/>
                                  </p:stCondLst>
                                  <p:childTnLst>
                                    <p:anim calcmode="lin" valueType="num">
                                      <p:cBhvr>
                                        <p:cTn id="261" dur="1000"/>
                                        <p:tgtEl>
                                          <p:spTgt spid="20"/>
                                        </p:tgtEl>
                                        <p:attrNameLst>
                                          <p:attrName>ppt_w</p:attrName>
                                        </p:attrNameLst>
                                      </p:cBhvr>
                                      <p:tavLst>
                                        <p:tav tm="0">
                                          <p:val>
                                            <p:strVal val="ppt_w"/>
                                          </p:val>
                                        </p:tav>
                                        <p:tav tm="100000">
                                          <p:val>
                                            <p:strVal val="ppt_w+.3"/>
                                          </p:val>
                                        </p:tav>
                                      </p:tavLst>
                                    </p:anim>
                                    <p:anim calcmode="lin" valueType="num">
                                      <p:cBhvr>
                                        <p:cTn id="262" dur="1000"/>
                                        <p:tgtEl>
                                          <p:spTgt spid="20"/>
                                        </p:tgtEl>
                                        <p:attrNameLst>
                                          <p:attrName>ppt_h</p:attrName>
                                        </p:attrNameLst>
                                      </p:cBhvr>
                                      <p:tavLst>
                                        <p:tav tm="0">
                                          <p:val>
                                            <p:strVal val="ppt_h"/>
                                          </p:val>
                                        </p:tav>
                                        <p:tav tm="100000">
                                          <p:val>
                                            <p:strVal val="ppt_h"/>
                                          </p:val>
                                        </p:tav>
                                      </p:tavLst>
                                    </p:anim>
                                    <p:animEffect transition="out" filter="fade">
                                      <p:cBhvr>
                                        <p:cTn id="263" dur="1000"/>
                                        <p:tgtEl>
                                          <p:spTgt spid="20"/>
                                        </p:tgtEl>
                                      </p:cBhvr>
                                    </p:animEffect>
                                    <p:set>
                                      <p:cBhvr>
                                        <p:cTn id="264"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260"/>
                                            </p:cond>
                                          </p:stCondLst>
                                          <p:endCondLst>
                                            <p:cond evt="onStopAudio" delay="0">
                                              <p:tgtEl>
                                                <p:sldTgt/>
                                              </p:tgtEl>
                                            </p:cond>
                                          </p:endCondLst>
                                        </p:cTn>
                                        <p:tgtEl>
                                          <p:sndTgt r:embed="rId5" name="click.wav"/>
                                        </p:tgtEl>
                                      </p:cMediaNode>
                                    </p:audio>
                                  </p:subTnLst>
                                </p:cTn>
                              </p:par>
                            </p:childTnLst>
                          </p:cTn>
                        </p:par>
                        <p:par>
                          <p:cTn id="265" fill="hold">
                            <p:stCondLst>
                              <p:cond delay="184000"/>
                            </p:stCondLst>
                            <p:childTnLst>
                              <p:par>
                                <p:cTn id="266" presetID="50" presetClass="exit" presetSubtype="0" accel="100000" fill="hold" grpId="0" nodeType="afterEffect">
                                  <p:stCondLst>
                                    <p:cond delay="0"/>
                                  </p:stCondLst>
                                  <p:childTnLst>
                                    <p:anim calcmode="lin" valueType="num">
                                      <p:cBhvr>
                                        <p:cTn id="267" dur="1000"/>
                                        <p:tgtEl>
                                          <p:spTgt spid="19"/>
                                        </p:tgtEl>
                                        <p:attrNameLst>
                                          <p:attrName>ppt_w</p:attrName>
                                        </p:attrNameLst>
                                      </p:cBhvr>
                                      <p:tavLst>
                                        <p:tav tm="0">
                                          <p:val>
                                            <p:strVal val="ppt_w"/>
                                          </p:val>
                                        </p:tav>
                                        <p:tav tm="100000">
                                          <p:val>
                                            <p:strVal val="ppt_w+.3"/>
                                          </p:val>
                                        </p:tav>
                                      </p:tavLst>
                                    </p:anim>
                                    <p:anim calcmode="lin" valueType="num">
                                      <p:cBhvr>
                                        <p:cTn id="268" dur="1000"/>
                                        <p:tgtEl>
                                          <p:spTgt spid="19"/>
                                        </p:tgtEl>
                                        <p:attrNameLst>
                                          <p:attrName>ppt_h</p:attrName>
                                        </p:attrNameLst>
                                      </p:cBhvr>
                                      <p:tavLst>
                                        <p:tav tm="0">
                                          <p:val>
                                            <p:strVal val="ppt_h"/>
                                          </p:val>
                                        </p:tav>
                                        <p:tav tm="100000">
                                          <p:val>
                                            <p:strVal val="ppt_h"/>
                                          </p:val>
                                        </p:tav>
                                      </p:tavLst>
                                    </p:anim>
                                    <p:animEffect transition="out" filter="fade">
                                      <p:cBhvr>
                                        <p:cTn id="269" dur="1000"/>
                                        <p:tgtEl>
                                          <p:spTgt spid="19"/>
                                        </p:tgtEl>
                                      </p:cBhvr>
                                    </p:animEffect>
                                    <p:set>
                                      <p:cBhvr>
                                        <p:cTn id="270"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266"/>
                                            </p:cond>
                                          </p:stCondLst>
                                          <p:endCondLst>
                                            <p:cond evt="onStopAudio" delay="0">
                                              <p:tgtEl>
                                                <p:sldTgt/>
                                              </p:tgtEl>
                                            </p:cond>
                                          </p:endCondLst>
                                        </p:cTn>
                                        <p:tgtEl>
                                          <p:sndTgt r:embed="rId5" name="click.wav"/>
                                        </p:tgtEl>
                                      </p:cMediaNode>
                                    </p:audio>
                                  </p:subTnLst>
                                </p:cTn>
                              </p:par>
                            </p:childTnLst>
                          </p:cTn>
                        </p:par>
                        <p:par>
                          <p:cTn id="271" fill="hold">
                            <p:stCondLst>
                              <p:cond delay="185000"/>
                            </p:stCondLst>
                            <p:childTnLst>
                              <p:par>
                                <p:cTn id="272" presetID="50" presetClass="exit" presetSubtype="0" accel="100000" fill="hold" grpId="0" nodeType="afterEffect">
                                  <p:stCondLst>
                                    <p:cond delay="0"/>
                                  </p:stCondLst>
                                  <p:childTnLst>
                                    <p:anim calcmode="lin" valueType="num">
                                      <p:cBhvr>
                                        <p:cTn id="273" dur="1000"/>
                                        <p:tgtEl>
                                          <p:spTgt spid="18"/>
                                        </p:tgtEl>
                                        <p:attrNameLst>
                                          <p:attrName>ppt_w</p:attrName>
                                        </p:attrNameLst>
                                      </p:cBhvr>
                                      <p:tavLst>
                                        <p:tav tm="0">
                                          <p:val>
                                            <p:strVal val="ppt_w"/>
                                          </p:val>
                                        </p:tav>
                                        <p:tav tm="100000">
                                          <p:val>
                                            <p:strVal val="ppt_w+.3"/>
                                          </p:val>
                                        </p:tav>
                                      </p:tavLst>
                                    </p:anim>
                                    <p:anim calcmode="lin" valueType="num">
                                      <p:cBhvr>
                                        <p:cTn id="274" dur="1000"/>
                                        <p:tgtEl>
                                          <p:spTgt spid="18"/>
                                        </p:tgtEl>
                                        <p:attrNameLst>
                                          <p:attrName>ppt_h</p:attrName>
                                        </p:attrNameLst>
                                      </p:cBhvr>
                                      <p:tavLst>
                                        <p:tav tm="0">
                                          <p:val>
                                            <p:strVal val="ppt_h"/>
                                          </p:val>
                                        </p:tav>
                                        <p:tav tm="100000">
                                          <p:val>
                                            <p:strVal val="ppt_h"/>
                                          </p:val>
                                        </p:tav>
                                      </p:tavLst>
                                    </p:anim>
                                    <p:animEffect transition="out" filter="fade">
                                      <p:cBhvr>
                                        <p:cTn id="275" dur="1000"/>
                                        <p:tgtEl>
                                          <p:spTgt spid="18"/>
                                        </p:tgtEl>
                                      </p:cBhvr>
                                    </p:animEffect>
                                    <p:set>
                                      <p:cBhvr>
                                        <p:cTn id="276"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272"/>
                                            </p:cond>
                                          </p:stCondLst>
                                          <p:endCondLst>
                                            <p:cond evt="onStopAudio" delay="0">
                                              <p:tgtEl>
                                                <p:sldTgt/>
                                              </p:tgtEl>
                                            </p:cond>
                                          </p:endCondLst>
                                        </p:cTn>
                                        <p:tgtEl>
                                          <p:sndTgt r:embed="rId5" name="click.wav"/>
                                        </p:tgtEl>
                                      </p:cMediaNode>
                                    </p:audio>
                                  </p:subTnLst>
                                </p:cTn>
                              </p:par>
                            </p:childTnLst>
                          </p:cTn>
                        </p:par>
                        <p:par>
                          <p:cTn id="277" fill="hold">
                            <p:stCondLst>
                              <p:cond delay="186000"/>
                            </p:stCondLst>
                            <p:childTnLst>
                              <p:par>
                                <p:cTn id="278" presetID="50" presetClass="exit" presetSubtype="0" accel="100000" fill="hold" grpId="0" nodeType="afterEffect">
                                  <p:stCondLst>
                                    <p:cond delay="0"/>
                                  </p:stCondLst>
                                  <p:childTnLst>
                                    <p:anim calcmode="lin" valueType="num">
                                      <p:cBhvr>
                                        <p:cTn id="279" dur="1000"/>
                                        <p:tgtEl>
                                          <p:spTgt spid="17"/>
                                        </p:tgtEl>
                                        <p:attrNameLst>
                                          <p:attrName>ppt_w</p:attrName>
                                        </p:attrNameLst>
                                      </p:cBhvr>
                                      <p:tavLst>
                                        <p:tav tm="0">
                                          <p:val>
                                            <p:strVal val="ppt_w"/>
                                          </p:val>
                                        </p:tav>
                                        <p:tav tm="100000">
                                          <p:val>
                                            <p:strVal val="ppt_w+.3"/>
                                          </p:val>
                                        </p:tav>
                                      </p:tavLst>
                                    </p:anim>
                                    <p:anim calcmode="lin" valueType="num">
                                      <p:cBhvr>
                                        <p:cTn id="280" dur="1000"/>
                                        <p:tgtEl>
                                          <p:spTgt spid="17"/>
                                        </p:tgtEl>
                                        <p:attrNameLst>
                                          <p:attrName>ppt_h</p:attrName>
                                        </p:attrNameLst>
                                      </p:cBhvr>
                                      <p:tavLst>
                                        <p:tav tm="0">
                                          <p:val>
                                            <p:strVal val="ppt_h"/>
                                          </p:val>
                                        </p:tav>
                                        <p:tav tm="100000">
                                          <p:val>
                                            <p:strVal val="ppt_h"/>
                                          </p:val>
                                        </p:tav>
                                      </p:tavLst>
                                    </p:anim>
                                    <p:animEffect transition="out" filter="fade">
                                      <p:cBhvr>
                                        <p:cTn id="281" dur="1000"/>
                                        <p:tgtEl>
                                          <p:spTgt spid="17"/>
                                        </p:tgtEl>
                                      </p:cBhvr>
                                    </p:animEffect>
                                    <p:set>
                                      <p:cBhvr>
                                        <p:cTn id="282" dur="1" fill="hold">
                                          <p:stCondLst>
                                            <p:cond delay="999"/>
                                          </p:stCondLst>
                                        </p:cTn>
                                        <p:tgtEl>
                                          <p:spTgt spid="17"/>
                                        </p:tgtEl>
                                        <p:attrNameLst>
                                          <p:attrName>style.visibility</p:attrName>
                                        </p:attrNameLst>
                                      </p:cBhvr>
                                      <p:to>
                                        <p:strVal val="hidden"/>
                                      </p:to>
                                    </p:set>
                                  </p:childTnLst>
                                  <p:subTnLst>
                                    <p:audio>
                                      <p:cMediaNode vol="100000">
                                        <p:cTn display="0" masterRel="sameClick">
                                          <p:stCondLst>
                                            <p:cond evt="begin" delay="0">
                                              <p:tn val="278"/>
                                            </p:cond>
                                          </p:stCondLst>
                                          <p:endCondLst>
                                            <p:cond evt="onStopAudio" delay="0">
                                              <p:tgtEl>
                                                <p:sldTgt/>
                                              </p:tgtEl>
                                            </p:cond>
                                          </p:endCondLst>
                                        </p:cTn>
                                        <p:tgtEl>
                                          <p:sndTgt r:embed="rId5" name="click.wav"/>
                                        </p:tgtEl>
                                      </p:cMediaNode>
                                    </p:audio>
                                  </p:subTnLst>
                                </p:cTn>
                              </p:par>
                            </p:childTnLst>
                          </p:cTn>
                        </p:par>
                        <p:par>
                          <p:cTn id="283" fill="hold">
                            <p:stCondLst>
                              <p:cond delay="187000"/>
                            </p:stCondLst>
                            <p:childTnLst>
                              <p:par>
                                <p:cTn id="284" presetID="50" presetClass="exit" presetSubtype="0" accel="100000" fill="hold" grpId="0" nodeType="afterEffect">
                                  <p:stCondLst>
                                    <p:cond delay="0"/>
                                  </p:stCondLst>
                                  <p:childTnLst>
                                    <p:anim calcmode="lin" valueType="num">
                                      <p:cBhvr>
                                        <p:cTn id="285" dur="1000"/>
                                        <p:tgtEl>
                                          <p:spTgt spid="16"/>
                                        </p:tgtEl>
                                        <p:attrNameLst>
                                          <p:attrName>ppt_w</p:attrName>
                                        </p:attrNameLst>
                                      </p:cBhvr>
                                      <p:tavLst>
                                        <p:tav tm="0">
                                          <p:val>
                                            <p:strVal val="ppt_w"/>
                                          </p:val>
                                        </p:tav>
                                        <p:tav tm="100000">
                                          <p:val>
                                            <p:strVal val="ppt_w+.3"/>
                                          </p:val>
                                        </p:tav>
                                      </p:tavLst>
                                    </p:anim>
                                    <p:anim calcmode="lin" valueType="num">
                                      <p:cBhvr>
                                        <p:cTn id="286" dur="1000"/>
                                        <p:tgtEl>
                                          <p:spTgt spid="16"/>
                                        </p:tgtEl>
                                        <p:attrNameLst>
                                          <p:attrName>ppt_h</p:attrName>
                                        </p:attrNameLst>
                                      </p:cBhvr>
                                      <p:tavLst>
                                        <p:tav tm="0">
                                          <p:val>
                                            <p:strVal val="ppt_h"/>
                                          </p:val>
                                        </p:tav>
                                        <p:tav tm="100000">
                                          <p:val>
                                            <p:strVal val="ppt_h"/>
                                          </p:val>
                                        </p:tav>
                                      </p:tavLst>
                                    </p:anim>
                                    <p:animEffect transition="out" filter="fade">
                                      <p:cBhvr>
                                        <p:cTn id="287" dur="1000"/>
                                        <p:tgtEl>
                                          <p:spTgt spid="16"/>
                                        </p:tgtEl>
                                      </p:cBhvr>
                                    </p:animEffect>
                                    <p:set>
                                      <p:cBhvr>
                                        <p:cTn id="288" dur="1" fill="hold">
                                          <p:stCondLst>
                                            <p:cond delay="999"/>
                                          </p:stCondLst>
                                        </p:cTn>
                                        <p:tgtEl>
                                          <p:spTgt spid="16"/>
                                        </p:tgtEl>
                                        <p:attrNameLst>
                                          <p:attrName>style.visibility</p:attrName>
                                        </p:attrNameLst>
                                      </p:cBhvr>
                                      <p:to>
                                        <p:strVal val="hidden"/>
                                      </p:to>
                                    </p:set>
                                  </p:childTnLst>
                                  <p:subTnLst>
                                    <p:audio>
                                      <p:cMediaNode vol="100000">
                                        <p:cTn display="0" masterRel="sameClick">
                                          <p:stCondLst>
                                            <p:cond evt="begin" delay="0">
                                              <p:tn val="284"/>
                                            </p:cond>
                                          </p:stCondLst>
                                          <p:endCondLst>
                                            <p:cond evt="onStopAudio" delay="0">
                                              <p:tgtEl>
                                                <p:sldTgt/>
                                              </p:tgtEl>
                                            </p:cond>
                                          </p:endCondLst>
                                        </p:cTn>
                                        <p:tgtEl>
                                          <p:sndTgt r:embed="rId5" name="click.wav"/>
                                        </p:tgtEl>
                                      </p:cMediaNode>
                                    </p:audio>
                                  </p:subTnLst>
                                </p:cTn>
                              </p:par>
                            </p:childTnLst>
                          </p:cTn>
                        </p:par>
                        <p:par>
                          <p:cTn id="289" fill="hold">
                            <p:stCondLst>
                              <p:cond delay="188000"/>
                            </p:stCondLst>
                            <p:childTnLst>
                              <p:par>
                                <p:cTn id="290" presetID="50" presetClass="exit" presetSubtype="0" accel="100000" fill="hold" grpId="0" nodeType="afterEffect">
                                  <p:stCondLst>
                                    <p:cond delay="0"/>
                                  </p:stCondLst>
                                  <p:childTnLst>
                                    <p:anim calcmode="lin" valueType="num">
                                      <p:cBhvr>
                                        <p:cTn id="291" dur="1000"/>
                                        <p:tgtEl>
                                          <p:spTgt spid="15"/>
                                        </p:tgtEl>
                                        <p:attrNameLst>
                                          <p:attrName>ppt_w</p:attrName>
                                        </p:attrNameLst>
                                      </p:cBhvr>
                                      <p:tavLst>
                                        <p:tav tm="0">
                                          <p:val>
                                            <p:strVal val="ppt_w"/>
                                          </p:val>
                                        </p:tav>
                                        <p:tav tm="100000">
                                          <p:val>
                                            <p:strVal val="ppt_w+.3"/>
                                          </p:val>
                                        </p:tav>
                                      </p:tavLst>
                                    </p:anim>
                                    <p:anim calcmode="lin" valueType="num">
                                      <p:cBhvr>
                                        <p:cTn id="292" dur="1000"/>
                                        <p:tgtEl>
                                          <p:spTgt spid="15"/>
                                        </p:tgtEl>
                                        <p:attrNameLst>
                                          <p:attrName>ppt_h</p:attrName>
                                        </p:attrNameLst>
                                      </p:cBhvr>
                                      <p:tavLst>
                                        <p:tav tm="0">
                                          <p:val>
                                            <p:strVal val="ppt_h"/>
                                          </p:val>
                                        </p:tav>
                                        <p:tav tm="100000">
                                          <p:val>
                                            <p:strVal val="ppt_h"/>
                                          </p:val>
                                        </p:tav>
                                      </p:tavLst>
                                    </p:anim>
                                    <p:animEffect transition="out" filter="fade">
                                      <p:cBhvr>
                                        <p:cTn id="293" dur="1000"/>
                                        <p:tgtEl>
                                          <p:spTgt spid="15"/>
                                        </p:tgtEl>
                                      </p:cBhvr>
                                    </p:animEffect>
                                    <p:set>
                                      <p:cBhvr>
                                        <p:cTn id="294" dur="1" fill="hold">
                                          <p:stCondLst>
                                            <p:cond delay="999"/>
                                          </p:stCondLst>
                                        </p:cTn>
                                        <p:tgtEl>
                                          <p:spTgt spid="15"/>
                                        </p:tgtEl>
                                        <p:attrNameLst>
                                          <p:attrName>style.visibility</p:attrName>
                                        </p:attrNameLst>
                                      </p:cBhvr>
                                      <p:to>
                                        <p:strVal val="hidden"/>
                                      </p:to>
                                    </p:set>
                                  </p:childTnLst>
                                  <p:subTnLst>
                                    <p:audio>
                                      <p:cMediaNode vol="100000">
                                        <p:cTn display="0" masterRel="sameClick">
                                          <p:stCondLst>
                                            <p:cond evt="begin" delay="0">
                                              <p:tn val="290"/>
                                            </p:cond>
                                          </p:stCondLst>
                                          <p:endCondLst>
                                            <p:cond evt="onStopAudio" delay="0">
                                              <p:tgtEl>
                                                <p:sldTgt/>
                                              </p:tgtEl>
                                            </p:cond>
                                          </p:endCondLst>
                                        </p:cTn>
                                        <p:tgtEl>
                                          <p:sndTgt r:embed="rId5" name="click.wav"/>
                                        </p:tgtEl>
                                      </p:cMediaNode>
                                    </p:audio>
                                  </p:subTnLst>
                                </p:cTn>
                              </p:par>
                            </p:childTnLst>
                          </p:cTn>
                        </p:par>
                        <p:par>
                          <p:cTn id="295" fill="hold">
                            <p:stCondLst>
                              <p:cond delay="189000"/>
                            </p:stCondLst>
                            <p:childTnLst>
                              <p:par>
                                <p:cTn id="296" presetID="50" presetClass="exit" presetSubtype="0" accel="100000" fill="hold" grpId="0" nodeType="afterEffect">
                                  <p:stCondLst>
                                    <p:cond delay="0"/>
                                  </p:stCondLst>
                                  <p:childTnLst>
                                    <p:anim calcmode="lin" valueType="num">
                                      <p:cBhvr>
                                        <p:cTn id="297" dur="1000"/>
                                        <p:tgtEl>
                                          <p:spTgt spid="14"/>
                                        </p:tgtEl>
                                        <p:attrNameLst>
                                          <p:attrName>ppt_w</p:attrName>
                                        </p:attrNameLst>
                                      </p:cBhvr>
                                      <p:tavLst>
                                        <p:tav tm="0">
                                          <p:val>
                                            <p:strVal val="ppt_w"/>
                                          </p:val>
                                        </p:tav>
                                        <p:tav tm="100000">
                                          <p:val>
                                            <p:strVal val="ppt_w+.3"/>
                                          </p:val>
                                        </p:tav>
                                      </p:tavLst>
                                    </p:anim>
                                    <p:anim calcmode="lin" valueType="num">
                                      <p:cBhvr>
                                        <p:cTn id="298" dur="1000"/>
                                        <p:tgtEl>
                                          <p:spTgt spid="14"/>
                                        </p:tgtEl>
                                        <p:attrNameLst>
                                          <p:attrName>ppt_h</p:attrName>
                                        </p:attrNameLst>
                                      </p:cBhvr>
                                      <p:tavLst>
                                        <p:tav tm="0">
                                          <p:val>
                                            <p:strVal val="ppt_h"/>
                                          </p:val>
                                        </p:tav>
                                        <p:tav tm="100000">
                                          <p:val>
                                            <p:strVal val="ppt_h"/>
                                          </p:val>
                                        </p:tav>
                                      </p:tavLst>
                                    </p:anim>
                                    <p:animEffect transition="out" filter="fade">
                                      <p:cBhvr>
                                        <p:cTn id="299" dur="1000"/>
                                        <p:tgtEl>
                                          <p:spTgt spid="14"/>
                                        </p:tgtEl>
                                      </p:cBhvr>
                                    </p:animEffect>
                                    <p:set>
                                      <p:cBhvr>
                                        <p:cTn id="300" dur="1" fill="hold">
                                          <p:stCondLst>
                                            <p:cond delay="999"/>
                                          </p:stCondLst>
                                        </p:cTn>
                                        <p:tgtEl>
                                          <p:spTgt spid="14"/>
                                        </p:tgtEl>
                                        <p:attrNameLst>
                                          <p:attrName>style.visibility</p:attrName>
                                        </p:attrNameLst>
                                      </p:cBhvr>
                                      <p:to>
                                        <p:strVal val="hidden"/>
                                      </p:to>
                                    </p:set>
                                  </p:childTnLst>
                                  <p:subTnLst>
                                    <p:audio>
                                      <p:cMediaNode vol="100000">
                                        <p:cTn display="0" masterRel="sameClick">
                                          <p:stCondLst>
                                            <p:cond evt="begin" delay="0">
                                              <p:tn val="296"/>
                                            </p:cond>
                                          </p:stCondLst>
                                          <p:endCondLst>
                                            <p:cond evt="onStopAudio" delay="0">
                                              <p:tgtEl>
                                                <p:sldTgt/>
                                              </p:tgtEl>
                                            </p:cond>
                                          </p:endCondLst>
                                        </p:cTn>
                                        <p:tgtEl>
                                          <p:sndTgt r:embed="rId5" name="click.wav"/>
                                        </p:tgtEl>
                                      </p:cMediaNode>
                                    </p:audio>
                                  </p:subTnLst>
                                </p:cTn>
                              </p:par>
                            </p:childTnLst>
                          </p:cTn>
                        </p:par>
                        <p:par>
                          <p:cTn id="301" fill="hold">
                            <p:stCondLst>
                              <p:cond delay="190000"/>
                            </p:stCondLst>
                            <p:childTnLst>
                              <p:par>
                                <p:cTn id="302" presetID="50" presetClass="exit" presetSubtype="0" accel="100000" fill="hold" grpId="0" nodeType="afterEffect">
                                  <p:stCondLst>
                                    <p:cond delay="0"/>
                                  </p:stCondLst>
                                  <p:childTnLst>
                                    <p:anim calcmode="lin" valueType="num">
                                      <p:cBhvr>
                                        <p:cTn id="303" dur="1000"/>
                                        <p:tgtEl>
                                          <p:spTgt spid="13"/>
                                        </p:tgtEl>
                                        <p:attrNameLst>
                                          <p:attrName>ppt_w</p:attrName>
                                        </p:attrNameLst>
                                      </p:cBhvr>
                                      <p:tavLst>
                                        <p:tav tm="0">
                                          <p:val>
                                            <p:strVal val="ppt_w"/>
                                          </p:val>
                                        </p:tav>
                                        <p:tav tm="100000">
                                          <p:val>
                                            <p:strVal val="ppt_w+.3"/>
                                          </p:val>
                                        </p:tav>
                                      </p:tavLst>
                                    </p:anim>
                                    <p:anim calcmode="lin" valueType="num">
                                      <p:cBhvr>
                                        <p:cTn id="304" dur="1000"/>
                                        <p:tgtEl>
                                          <p:spTgt spid="13"/>
                                        </p:tgtEl>
                                        <p:attrNameLst>
                                          <p:attrName>ppt_h</p:attrName>
                                        </p:attrNameLst>
                                      </p:cBhvr>
                                      <p:tavLst>
                                        <p:tav tm="0">
                                          <p:val>
                                            <p:strVal val="ppt_h"/>
                                          </p:val>
                                        </p:tav>
                                        <p:tav tm="100000">
                                          <p:val>
                                            <p:strVal val="ppt_h"/>
                                          </p:val>
                                        </p:tav>
                                      </p:tavLst>
                                    </p:anim>
                                    <p:animEffect transition="out" filter="fade">
                                      <p:cBhvr>
                                        <p:cTn id="305" dur="1000"/>
                                        <p:tgtEl>
                                          <p:spTgt spid="13"/>
                                        </p:tgtEl>
                                      </p:cBhvr>
                                    </p:animEffect>
                                    <p:set>
                                      <p:cBhvr>
                                        <p:cTn id="306" dur="1" fill="hold">
                                          <p:stCondLst>
                                            <p:cond delay="999"/>
                                          </p:stCondLst>
                                        </p:cTn>
                                        <p:tgtEl>
                                          <p:spTgt spid="13"/>
                                        </p:tgtEl>
                                        <p:attrNameLst>
                                          <p:attrName>style.visibility</p:attrName>
                                        </p:attrNameLst>
                                      </p:cBhvr>
                                      <p:to>
                                        <p:strVal val="hidden"/>
                                      </p:to>
                                    </p:set>
                                  </p:childTnLst>
                                  <p:subTnLst>
                                    <p:audio>
                                      <p:cMediaNode vol="100000">
                                        <p:cTn display="0" masterRel="sameClick">
                                          <p:stCondLst>
                                            <p:cond evt="begin" delay="0">
                                              <p:tn val="302"/>
                                            </p:cond>
                                          </p:stCondLst>
                                          <p:endCondLst>
                                            <p:cond evt="onStopAudio" delay="0">
                                              <p:tgtEl>
                                                <p:sldTgt/>
                                              </p:tgtEl>
                                            </p:cond>
                                          </p:endCondLst>
                                        </p:cTn>
                                        <p:tgtEl>
                                          <p:sndTgt r:embed="rId5" name="click.wav"/>
                                        </p:tgtEl>
                                      </p:cMediaNode>
                                    </p:audio>
                                  </p:subTnLst>
                                </p:cTn>
                              </p:par>
                            </p:childTnLst>
                          </p:cTn>
                        </p:par>
                        <p:par>
                          <p:cTn id="307" fill="hold">
                            <p:stCondLst>
                              <p:cond delay="191000"/>
                            </p:stCondLst>
                            <p:childTnLst>
                              <p:par>
                                <p:cTn id="308" presetID="50" presetClass="exit" presetSubtype="0" accel="100000" fill="hold" grpId="0" nodeType="afterEffect">
                                  <p:stCondLst>
                                    <p:cond delay="0"/>
                                  </p:stCondLst>
                                  <p:childTnLst>
                                    <p:anim calcmode="lin" valueType="num">
                                      <p:cBhvr>
                                        <p:cTn id="309" dur="1000"/>
                                        <p:tgtEl>
                                          <p:spTgt spid="12"/>
                                        </p:tgtEl>
                                        <p:attrNameLst>
                                          <p:attrName>ppt_w</p:attrName>
                                        </p:attrNameLst>
                                      </p:cBhvr>
                                      <p:tavLst>
                                        <p:tav tm="0">
                                          <p:val>
                                            <p:strVal val="ppt_w"/>
                                          </p:val>
                                        </p:tav>
                                        <p:tav tm="100000">
                                          <p:val>
                                            <p:strVal val="ppt_w+.3"/>
                                          </p:val>
                                        </p:tav>
                                      </p:tavLst>
                                    </p:anim>
                                    <p:anim calcmode="lin" valueType="num">
                                      <p:cBhvr>
                                        <p:cTn id="310" dur="1000"/>
                                        <p:tgtEl>
                                          <p:spTgt spid="12"/>
                                        </p:tgtEl>
                                        <p:attrNameLst>
                                          <p:attrName>ppt_h</p:attrName>
                                        </p:attrNameLst>
                                      </p:cBhvr>
                                      <p:tavLst>
                                        <p:tav tm="0">
                                          <p:val>
                                            <p:strVal val="ppt_h"/>
                                          </p:val>
                                        </p:tav>
                                        <p:tav tm="100000">
                                          <p:val>
                                            <p:strVal val="ppt_h"/>
                                          </p:val>
                                        </p:tav>
                                      </p:tavLst>
                                    </p:anim>
                                    <p:animEffect transition="out" filter="fade">
                                      <p:cBhvr>
                                        <p:cTn id="311" dur="1000"/>
                                        <p:tgtEl>
                                          <p:spTgt spid="12"/>
                                        </p:tgtEl>
                                      </p:cBhvr>
                                    </p:animEffect>
                                    <p:set>
                                      <p:cBhvr>
                                        <p:cTn id="312" dur="1" fill="hold">
                                          <p:stCondLst>
                                            <p:cond delay="999"/>
                                          </p:stCondLst>
                                        </p:cTn>
                                        <p:tgtEl>
                                          <p:spTgt spid="12"/>
                                        </p:tgtEl>
                                        <p:attrNameLst>
                                          <p:attrName>style.visibility</p:attrName>
                                        </p:attrNameLst>
                                      </p:cBhvr>
                                      <p:to>
                                        <p:strVal val="hidden"/>
                                      </p:to>
                                    </p:set>
                                  </p:childTnLst>
                                  <p:subTnLst>
                                    <p:audio>
                                      <p:cMediaNode vol="100000">
                                        <p:cTn display="0" masterRel="sameClick">
                                          <p:stCondLst>
                                            <p:cond evt="begin" delay="0">
                                              <p:tn val="308"/>
                                            </p:cond>
                                          </p:stCondLst>
                                          <p:endCondLst>
                                            <p:cond evt="onStopAudio" delay="0">
                                              <p:tgtEl>
                                                <p:sldTgt/>
                                              </p:tgtEl>
                                            </p:cond>
                                          </p:endCondLst>
                                        </p:cTn>
                                        <p:tgtEl>
                                          <p:sndTgt r:embed="rId5" name="click.wav"/>
                                        </p:tgtEl>
                                      </p:cMediaNode>
                                    </p:audio>
                                  </p:subTnLst>
                                </p:cTn>
                              </p:par>
                            </p:childTnLst>
                          </p:cTn>
                        </p:par>
                        <p:par>
                          <p:cTn id="313" fill="hold">
                            <p:stCondLst>
                              <p:cond delay="192000"/>
                            </p:stCondLst>
                            <p:childTnLst>
                              <p:par>
                                <p:cTn id="314" presetID="50" presetClass="entr" presetSubtype="0" repeatCount="2000" decel="100000" fill="hold" nodeType="afterEffect">
                                  <p:stCondLst>
                                    <p:cond delay="0"/>
                                  </p:stCondLst>
                                  <p:childTnLst>
                                    <p:set>
                                      <p:cBhvr>
                                        <p:cTn id="315" dur="1" fill="hold">
                                          <p:stCondLst>
                                            <p:cond delay="0"/>
                                          </p:stCondLst>
                                        </p:cTn>
                                        <p:tgtEl>
                                          <p:spTgt spid="34"/>
                                        </p:tgtEl>
                                        <p:attrNameLst>
                                          <p:attrName>style.visibility</p:attrName>
                                        </p:attrNameLst>
                                      </p:cBhvr>
                                      <p:to>
                                        <p:strVal val="visible"/>
                                      </p:to>
                                    </p:set>
                                    <p:anim calcmode="lin" valueType="num">
                                      <p:cBhvr>
                                        <p:cTn id="316" dur="500" fill="hold"/>
                                        <p:tgtEl>
                                          <p:spTgt spid="34"/>
                                        </p:tgtEl>
                                        <p:attrNameLst>
                                          <p:attrName>ppt_w</p:attrName>
                                        </p:attrNameLst>
                                      </p:cBhvr>
                                      <p:tavLst>
                                        <p:tav tm="0">
                                          <p:val>
                                            <p:strVal val="#ppt_w+.3"/>
                                          </p:val>
                                        </p:tav>
                                        <p:tav tm="100000">
                                          <p:val>
                                            <p:strVal val="#ppt_w"/>
                                          </p:val>
                                        </p:tav>
                                      </p:tavLst>
                                    </p:anim>
                                    <p:anim calcmode="lin" valueType="num">
                                      <p:cBhvr>
                                        <p:cTn id="317" dur="500" fill="hold"/>
                                        <p:tgtEl>
                                          <p:spTgt spid="34"/>
                                        </p:tgtEl>
                                        <p:attrNameLst>
                                          <p:attrName>ppt_h</p:attrName>
                                        </p:attrNameLst>
                                      </p:cBhvr>
                                      <p:tavLst>
                                        <p:tav tm="0">
                                          <p:val>
                                            <p:strVal val="#ppt_h"/>
                                          </p:val>
                                        </p:tav>
                                        <p:tav tm="100000">
                                          <p:val>
                                            <p:strVal val="#ppt_h"/>
                                          </p:val>
                                        </p:tav>
                                      </p:tavLst>
                                    </p:anim>
                                    <p:animEffect transition="in" filter="fade">
                                      <p:cBhvr>
                                        <p:cTn id="318" dur="500"/>
                                        <p:tgtEl>
                                          <p:spTgt spid="34"/>
                                        </p:tgtEl>
                                      </p:cBhvr>
                                    </p:animEffect>
                                  </p:childTnLst>
                                  <p:subTnLst>
                                    <p:audio>
                                      <p:cMediaNode vol="100000">
                                        <p:cTn display="0" masterRel="sameClick">
                                          <p:stCondLst>
                                            <p:cond evt="begin" delay="0">
                                              <p:tn val="314"/>
                                            </p:cond>
                                          </p:stCondLst>
                                          <p:endCondLst>
                                            <p:cond evt="onStopAudio" delay="0">
                                              <p:tgtEl>
                                                <p:sldTgt/>
                                              </p:tgtEl>
                                            </p:cond>
                                          </p:endCondLst>
                                        </p:cTn>
                                        <p:tgtEl>
                                          <p:sndTgt r:embed="rId6" name="DOORBELL.WAV"/>
                                        </p:tgtEl>
                                      </p:cMediaNode>
                                    </p:audio>
                                  </p:subTnLst>
                                </p:cTn>
                              </p:par>
                            </p:childTnLst>
                          </p:cTn>
                        </p:par>
                        <p:par>
                          <p:cTn id="319" fill="hold">
                            <p:stCondLst>
                              <p:cond delay="193000"/>
                            </p:stCondLst>
                            <p:childTnLst>
                              <p:par>
                                <p:cTn id="320" presetID="50" presetClass="entr" presetSubtype="0" repeatCount="2000" decel="100000" fill="hold" nodeType="afterEffect">
                                  <p:stCondLst>
                                    <p:cond delay="0"/>
                                  </p:stCondLst>
                                  <p:childTnLst>
                                    <p:set>
                                      <p:cBhvr>
                                        <p:cTn id="321" dur="1" fill="hold">
                                          <p:stCondLst>
                                            <p:cond delay="0"/>
                                          </p:stCondLst>
                                        </p:cTn>
                                        <p:tgtEl>
                                          <p:spTgt spid="35"/>
                                        </p:tgtEl>
                                        <p:attrNameLst>
                                          <p:attrName>style.visibility</p:attrName>
                                        </p:attrNameLst>
                                      </p:cBhvr>
                                      <p:to>
                                        <p:strVal val="visible"/>
                                      </p:to>
                                    </p:set>
                                    <p:anim calcmode="lin" valueType="num">
                                      <p:cBhvr>
                                        <p:cTn id="322" dur="500" fill="hold"/>
                                        <p:tgtEl>
                                          <p:spTgt spid="35"/>
                                        </p:tgtEl>
                                        <p:attrNameLst>
                                          <p:attrName>ppt_w</p:attrName>
                                        </p:attrNameLst>
                                      </p:cBhvr>
                                      <p:tavLst>
                                        <p:tav tm="0">
                                          <p:val>
                                            <p:strVal val="#ppt_w+.3"/>
                                          </p:val>
                                        </p:tav>
                                        <p:tav tm="100000">
                                          <p:val>
                                            <p:strVal val="#ppt_w"/>
                                          </p:val>
                                        </p:tav>
                                      </p:tavLst>
                                    </p:anim>
                                    <p:anim calcmode="lin" valueType="num">
                                      <p:cBhvr>
                                        <p:cTn id="323" dur="500" fill="hold"/>
                                        <p:tgtEl>
                                          <p:spTgt spid="35"/>
                                        </p:tgtEl>
                                        <p:attrNameLst>
                                          <p:attrName>ppt_h</p:attrName>
                                        </p:attrNameLst>
                                      </p:cBhvr>
                                      <p:tavLst>
                                        <p:tav tm="0">
                                          <p:val>
                                            <p:strVal val="#ppt_h"/>
                                          </p:val>
                                        </p:tav>
                                        <p:tav tm="100000">
                                          <p:val>
                                            <p:strVal val="#ppt_h"/>
                                          </p:val>
                                        </p:tav>
                                      </p:tavLst>
                                    </p:anim>
                                    <p:animEffect transition="in" filter="fade">
                                      <p:cBhvr>
                                        <p:cTn id="324" dur="500"/>
                                        <p:tgtEl>
                                          <p:spTgt spid="35"/>
                                        </p:tgtEl>
                                      </p:cBhvr>
                                    </p:animEffect>
                                  </p:childTnLst>
                                  <p:subTnLst>
                                    <p:audio>
                                      <p:cMediaNode vol="100000">
                                        <p:cTn display="0" masterRel="sameClick">
                                          <p:stCondLst>
                                            <p:cond evt="begin" delay="0">
                                              <p:tn val="320"/>
                                            </p:cond>
                                          </p:stCondLst>
                                          <p:endCondLst>
                                            <p:cond evt="onStopAudio" delay="0">
                                              <p:tgtEl>
                                                <p:sldTgt/>
                                              </p:tgtEl>
                                            </p:cond>
                                          </p:endCondLst>
                                        </p:cTn>
                                        <p:tgtEl>
                                          <p:sndTgt r:embed="rId6"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 y="0"/>
            <a:ext cx="9139126" cy="5715000"/>
          </a:xfrm>
          <a:prstGeom prst="rect">
            <a:avLst/>
          </a:prstGeom>
        </p:spPr>
      </p:pic>
      <p:sp>
        <p:nvSpPr>
          <p:cNvPr id="5" name="Rectangle 4"/>
          <p:cNvSpPr/>
          <p:nvPr/>
        </p:nvSpPr>
        <p:spPr>
          <a:xfrm>
            <a:off x="239484" y="124612"/>
            <a:ext cx="6146801" cy="3108543"/>
          </a:xfrm>
          <a:prstGeom prst="rect">
            <a:avLst/>
          </a:prstGeom>
        </p:spPr>
        <p:txBody>
          <a:bodyPr wrap="square">
            <a:spAutoFit/>
          </a:bodyPr>
          <a:lstStyle/>
          <a:p>
            <a:pPr algn="just"/>
            <a:r>
              <a:rPr lang="vi-VN" sz="2800" dirty="0">
                <a:solidFill>
                  <a:srgbClr val="0000CC"/>
                </a:solidFill>
              </a:rPr>
              <a:t>Khi ở nhà, các em cần tránh: leo trèo cầu thang vì có thể gây ngã; không bật bếp để đun nấu vì có thể bị bởng; không tự ý sờ cắm vào ổ điện vì có thê bị điện giật; không nghịch dao, kéo và những vật sắc nhọn vì có thể bị đứt tay, bị thương.</a:t>
            </a:r>
          </a:p>
        </p:txBody>
      </p:sp>
    </p:spTree>
    <p:extLst>
      <p:ext uri="{BB962C8B-B14F-4D97-AF65-F5344CB8AC3E}">
        <p14:creationId xmlns:p14="http://schemas.microsoft.com/office/powerpoint/2010/main" val="289643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2" name="Rectangle 1"/>
          <p:cNvSpPr/>
          <p:nvPr/>
        </p:nvSpPr>
        <p:spPr>
          <a:xfrm>
            <a:off x="820057" y="2069797"/>
            <a:ext cx="3098802" cy="1384995"/>
          </a:xfrm>
          <a:prstGeom prst="rect">
            <a:avLst/>
          </a:prstGeom>
        </p:spPr>
        <p:txBody>
          <a:bodyPr wrap="square">
            <a:spAutoFit/>
          </a:bodyPr>
          <a:lstStyle/>
          <a:p>
            <a:pPr algn="just">
              <a:lnSpc>
                <a:spcPct val="150000"/>
              </a:lnSpc>
            </a:pPr>
            <a:r>
              <a:rPr lang="en-US" sz="2800" dirty="0" err="1">
                <a:solidFill>
                  <a:srgbClr val="FF0000"/>
                </a:solidFill>
                <a:latin typeface="Arial" pitchFamily="34" charset="0"/>
                <a:cs typeface="Arial" pitchFamily="34" charset="0"/>
              </a:rPr>
              <a:t>Tranh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vẽ</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gì</a:t>
            </a:r>
            <a:r>
              <a:rPr lang="en-US" sz="2800" dirty="0">
                <a:solidFill>
                  <a:srgbClr val="FF0000"/>
                </a:solidFill>
                <a:latin typeface="Arial" pitchFamily="34" charset="0"/>
                <a:cs typeface="Arial" pitchFamily="34" charset="0"/>
              </a:rPr>
              <a:t>? </a:t>
            </a:r>
          </a:p>
          <a:p>
            <a:pPr algn="just">
              <a:lnSpc>
                <a:spcPct val="150000"/>
              </a:lnSpc>
            </a:pPr>
            <a:r>
              <a:rPr lang="en-US" sz="2800" dirty="0" err="1">
                <a:solidFill>
                  <a:srgbClr val="FF0000"/>
                </a:solidFill>
                <a:latin typeface="Arial" pitchFamily="34" charset="0"/>
                <a:cs typeface="Arial" pitchFamily="34" charset="0"/>
              </a:rPr>
              <a:t>Bạn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nhỏ</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hỏi</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gì</a:t>
            </a:r>
            <a:r>
              <a:rPr lang="en-US" sz="2800" dirty="0">
                <a:solidFill>
                  <a:srgbClr val="FF0000"/>
                </a:solidFill>
                <a:latin typeface="Arial" pitchFamily="34" charset="0"/>
                <a:cs typeface="Arial" pitchFamily="34" charset="0"/>
              </a:rPr>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3429" y="655234"/>
            <a:ext cx="3612606" cy="4364618"/>
          </a:xfrm>
          <a:prstGeom prst="rect">
            <a:avLst/>
          </a:prstGeom>
          <a:effectLst>
            <a:glow rad="139700">
              <a:schemeClr val="accent2">
                <a:satMod val="175000"/>
                <a:alpha val="40000"/>
              </a:schemeClr>
            </a:glow>
          </a:effectLst>
        </p:spPr>
      </p:pic>
    </p:spTree>
    <p:extLst>
      <p:ext uri="{BB962C8B-B14F-4D97-AF65-F5344CB8AC3E}">
        <p14:creationId xmlns:p14="http://schemas.microsoft.com/office/powerpoint/2010/main" val="1107370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9" y="116114"/>
            <a:ext cx="8966223" cy="5442858"/>
          </a:xfrm>
          <a:prstGeom prst="rect">
            <a:avLst/>
          </a:prstGeom>
        </p:spPr>
      </p:pic>
      <p:sp>
        <p:nvSpPr>
          <p:cNvPr id="8" name="Rectangle 7"/>
          <p:cNvSpPr/>
          <p:nvPr/>
        </p:nvSpPr>
        <p:spPr>
          <a:xfrm>
            <a:off x="3829629" y="135289"/>
            <a:ext cx="1822936" cy="523220"/>
          </a:xfrm>
          <a:prstGeom prst="rect">
            <a:avLst/>
          </a:prstGeom>
        </p:spPr>
        <p:txBody>
          <a:bodyPr wrap="none">
            <a:spAutoFit/>
          </a:bodyPr>
          <a:lstStyle/>
          <a:p>
            <a:pPr algn="ctr"/>
            <a:r>
              <a:rPr lang="en-US" sz="2800" b="1" dirty="0" err="1">
                <a:solidFill>
                  <a:schemeClr val="bg1"/>
                </a:solidFill>
                <a:latin typeface="Arial" pitchFamily="34" charset="0"/>
                <a:cs typeface="Arial" pitchFamily="34" charset="0"/>
              </a:rPr>
              <a:t>Đóng</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vai</a:t>
            </a:r>
            <a:r>
              <a:rPr lang="en-US" sz="2800" b="1" dirty="0">
                <a:solidFill>
                  <a:schemeClr val="bg1"/>
                </a:solidFill>
                <a:latin typeface="Arial" pitchFamily="34" charset="0"/>
                <a:cs typeface="Arial" pitchFamily="34" charset="0"/>
              </a:rPr>
              <a:t>:</a:t>
            </a:r>
          </a:p>
        </p:txBody>
      </p:sp>
      <p:sp>
        <p:nvSpPr>
          <p:cNvPr id="12" name="Rectangle 11"/>
          <p:cNvSpPr/>
          <p:nvPr/>
        </p:nvSpPr>
        <p:spPr>
          <a:xfrm>
            <a:off x="1759882" y="962589"/>
            <a:ext cx="5903661" cy="2554545"/>
          </a:xfrm>
          <a:prstGeom prst="rect">
            <a:avLst/>
          </a:prstGeom>
        </p:spPr>
        <p:txBody>
          <a:bodyPr wrap="square">
            <a:spAutoFit/>
          </a:bodyPr>
          <a:lstStyle/>
          <a:p>
            <a:pPr algn="just"/>
            <a:r>
              <a:rPr lang="vi-VN" sz="2000" dirty="0">
                <a:solidFill>
                  <a:srgbClr val="FF0000"/>
                </a:solidFill>
              </a:rPr>
              <a:t>Tình huống: </a:t>
            </a:r>
            <a:r>
              <a:rPr lang="vi-VN" sz="2000" dirty="0">
                <a:solidFill>
                  <a:srgbClr val="0000CC"/>
                </a:solidFill>
              </a:rPr>
              <a:t>Mẹ đi chợ chưa về, chỉ có một mình Hoa ở nhà. Đang ngồi xem ti vi, Hoa nghe thấy tiếng chuông cửa. Nhìn qua khe cửa, Hoa thấy có một chú mặc áo đông phục bưu điện đang đứng ngoài cửa. Bạn hỏi: “Ai đây ạ?”, chú lạ mặt đáp: “Chú ở bên công ti điện thoại, chú đên đê kiêm tra điện thoại, cháu mở cửa cho chú nhé”. Nếu em là Hoa trong tình huông đó, em sẽ làm gì?</a:t>
            </a:r>
          </a:p>
        </p:txBody>
      </p:sp>
    </p:spTree>
    <p:extLst>
      <p:ext uri="{BB962C8B-B14F-4D97-AF65-F5344CB8AC3E}">
        <p14:creationId xmlns:p14="http://schemas.microsoft.com/office/powerpoint/2010/main" val="12764814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80&quot;/&gt;&lt;/object&gt;&lt;object type=&quot;3&quot; unique_id=&quot;10004&quot;&gt;&lt;property id=&quot;20148&quot; value=&quot;5&quot;/&gt;&lt;property id=&quot;20300&quot; value=&quot;Slide 2&quot;/&gt;&lt;property id=&quot;20307&quot; value=&quot;256&quot;/&gt;&lt;/object&gt;&lt;object type=&quot;3&quot; unique_id=&quot;10005&quot;&gt;&lt;property id=&quot;20148&quot; value=&quot;5&quot;/&gt;&lt;property id=&quot;20300&quot; value=&quot;Slide 3&quot;/&gt;&lt;property id=&quot;20307&quot; value=&quot;257&quot;/&gt;&lt;/object&gt;&lt;object type=&quot;3&quot; unique_id=&quot;10006&quot;&gt;&lt;property id=&quot;20148&quot; value=&quot;5&quot;/&gt;&lt;property id=&quot;20300&quot; value=&quot;Slide 4&quot;/&gt;&lt;property id=&quot;20307&quot; value=&quot;332&quot;/&gt;&lt;/object&gt;&lt;object type=&quot;3&quot; unique_id=&quot;10007&quot;&gt;&lt;property id=&quot;20148&quot; value=&quot;5&quot;/&gt;&lt;property id=&quot;20300&quot; value=&quot;Slide 5&quot;/&gt;&lt;property id=&quot;20307&quot; value=&quot;400&quot;/&gt;&lt;/object&gt;&lt;object type=&quot;3&quot; unique_id=&quot;10008&quot;&gt;&lt;property id=&quot;20148&quot; value=&quot;5&quot;/&gt;&lt;property id=&quot;20300&quot; value=&quot;Slide 6&quot;/&gt;&lt;property id=&quot;20307&quot; value=&quot;401&quot;/&gt;&lt;/object&gt;&lt;object type=&quot;3&quot; unique_id=&quot;10009&quot;&gt;&lt;property id=&quot;20148&quot; value=&quot;5&quot;/&gt;&lt;property id=&quot;20300&quot; value=&quot;Slide 7&quot;/&gt;&lt;property id=&quot;20307&quot; value=&quot;384&quot;/&gt;&lt;/object&gt;&lt;object type=&quot;3&quot; unique_id=&quot;10010&quot;&gt;&lt;property id=&quot;20148&quot; value=&quot;5&quot;/&gt;&lt;property id=&quot;20300&quot; value=&quot;Slide 8&quot;/&gt;&lt;property id=&quot;20307&quot; value=&quot;377&quot;/&gt;&lt;/object&gt;&lt;object type=&quot;3&quot; unique_id=&quot;10011&quot;&gt;&lt;property id=&quot;20148&quot; value=&quot;5&quot;/&gt;&lt;property id=&quot;20300&quot; value=&quot;Slide 9&quot;/&gt;&lt;property id=&quot;20307&quot; value=&quot;396&quot;/&gt;&lt;/object&gt;&lt;object type=&quot;3&quot; unique_id=&quot;10012&quot;&gt;&lt;property id=&quot;20148&quot; value=&quot;5&quot;/&gt;&lt;property id=&quot;20300&quot; value=&quot;Slide 10&quot;/&gt;&lt;property id=&quot;20307&quot; value=&quot;397&quot;/&gt;&lt;/object&gt;&lt;object type=&quot;3&quot; unique_id=&quot;10013&quot;&gt;&lt;property id=&quot;20148&quot; value=&quot;5&quot;/&gt;&lt;property id=&quot;20300&quot; value=&quot;Slide 11&quot;/&gt;&lt;property id=&quot;20307&quot; value=&quot;402&quot;/&gt;&lt;/object&gt;&lt;object type=&quot;3&quot; unique_id=&quot;10014&quot;&gt;&lt;property id=&quot;20148&quot; value=&quot;5&quot;/&gt;&lt;property id=&quot;20300&quot; value=&quot;Slide 12&quot;/&gt;&lt;property id=&quot;20307&quot; value=&quot;385&quot;/&gt;&lt;/object&gt;&lt;object type=&quot;3&quot; unique_id=&quot;10015&quot;&gt;&lt;property id=&quot;20148&quot; value=&quot;5&quot;/&gt;&lt;property id=&quot;20300&quot; value=&quot;Slide 13&quot;/&gt;&lt;property id=&quot;20307&quot; value=&quot;403&quot;/&gt;&lt;/object&gt;&lt;object type=&quot;3&quot; unique_id=&quot;10016&quot;&gt;&lt;property id=&quot;20148&quot; value=&quot;5&quot;/&gt;&lt;property id=&quot;20300&quot; value=&quot;Slide 14&quot;/&gt;&lt;property id=&quot;20307&quot; value=&quot;398&quot;/&gt;&lt;/object&gt;&lt;object type=&quot;3&quot; unique_id=&quot;10017&quot;&gt;&lt;property id=&quot;20148&quot; value=&quot;5&quot;/&gt;&lt;property id=&quot;20300&quot; value=&quot;Slide 15&quot;/&gt;&lt;property id=&quot;20307&quot; value=&quot;404&quot;/&gt;&lt;/object&gt;&lt;object type=&quot;3&quot; unique_id=&quot;10018&quot;&gt;&lt;property id=&quot;20148&quot; value=&quot;5&quot;/&gt;&lt;property id=&quot;20300&quot; value=&quot;Slide 16&quot;/&gt;&lt;property id=&quot;20307&quot; value=&quot;405&quot;/&gt;&lt;/object&gt;&lt;object type=&quot;3&quot; unique_id=&quot;10019&quot;&gt;&lt;property id=&quot;20148&quot; value=&quot;5&quot;/&gt;&lt;property id=&quot;20300&quot; value=&quot;Slide 17&quot;/&gt;&lt;property id=&quot;20307&quot; value=&quot;399&quot;/&gt;&lt;/object&gt;&lt;object type=&quot;3&quot; unique_id=&quot;10020&quot;&gt;&lt;property id=&quot;20148&quot; value=&quot;5&quot;/&gt;&lt;property id=&quot;20300&quot; value=&quot;Slide 18&quot;/&gt;&lt;property id=&quot;20307&quot; value=&quot;390&quot;/&gt;&lt;/object&gt;&lt;object type=&quot;3&quot; unique_id=&quot;10021&quot;&gt;&lt;property id=&quot;20148&quot; value=&quot;5&quot;/&gt;&lt;property id=&quot;20300&quot; value=&quot;Slide 19&quot;/&gt;&lt;property id=&quot;20307&quot; value=&quot;308&quot;/&gt;&lt;/object&gt;&lt;/object&gt;&lt;object type=&quot;8&quot; unique_id=&quot;10042&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C143B106-680C-4A8F-AF21-BA32E66D905C}_12.png&quot;/&gt;&lt;left val=&quot;48&quot;/&gt;&lt;top val=&quot;246&quot;/&gt;&lt;width val=&quot;274&quot;/&gt;&lt;height val=&quot;51&quot;/&gt;&lt;hasText val=&quot;1&quot;/&gt;&lt;/Image&gt;&lt;/ThreeDShapeInfo&gt;"/>
  <p:tag name="PRESENTER_SHAPEINFO" val="&lt;ThreeDShapeInfo&gt;&lt;uuid val=&quot;{3A75290D-B652-4D2F-9669-B75DB99BC20B}&quot;/&gt;&lt;isInvalidForFieldText val=&quot;1&quot;/&gt;&lt;Image&gt;&lt;filename val=&quot;C:\Users\HP\Documents\My Adobe Presentations\Cac mua trong nam\data\asimages\{3A75290D-B652-4D2F-9669-B75DB99BC20B}_12_S.png&quot;/&gt;&lt;left val=&quot;45&quot;/&gt;&lt;top val=&quot;245&quot;/&gt;&lt;width val=&quot;280&quot;/&gt;&lt;height val=&quot;46&quot;/&gt;&lt;hasText val=&quot;0&quot;/&gt;&lt;/Image&gt;&lt;/ThreeDShapeInfo&gt;"/>
  <p:tag name="PRESENTER_SHAPETEXTINFO" val="&lt;ShapeTextInfo&gt;&lt;TableIndex row=&quot;-1&quot; col=&quot;-1&quot;&gt;&lt;linesCount val=&quot;1&quot;/&gt;&lt;lineCharCount val=&quot;15&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ABDE73CB-92FD-4977-BA8C-13B36BF9EE36}&quot;/&gt;&lt;isInvalidForFieldText val=&quot;0&quot;/&gt;&lt;Image&gt;&lt;filename val=&quot;C:\Users\HP\Documents\My Adobe Presentations\Cac mua trong nam\data\asimages\{ABDE73CB-92FD-4977-BA8C-13B36BF9EE36}.png&quot;/&gt;&lt;left val=&quot;312&quot;/&gt;&lt;top val=&quot;225&quot;/&gt;&lt;width val=&quot;95&quot;/&gt;&lt;height val=&quot;96&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FE14BC79-22E9-4BEC-BB99-BF93236D29E8}&quot;/&gt;&lt;isInvalidForFieldText val=&quot;0&quot;/&gt;&lt;Image&gt;&lt;filename val=&quot;C:\Users\HP\Documents\My Adobe Presentations\Cac mua trong nam\data\asimages\{FE14BC79-22E9-4BEC-BB99-BF93236D29E8}.png&quot;/&gt;&lt;left val=&quot;312&quot;/&gt;&lt;top val=&quot;225&quot;/&gt;&lt;width val=&quot;95&quot;/&gt;&lt;height val=&quot;96&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HTML_AUTOSHAPE_INFO" val="&lt;ThreeDShapeInfo&gt;&lt;uuid val=&quot;{B511CB78-8D3E-4FE5-BE1F-78A7AB08AE79}&quot;/&gt;&lt;isInvalidForFieldText val=&quot;0&quot;/&gt;&lt;Image&gt;&lt;filename val=&quot;C:\Users\HP\Documents\My Adobe Presentations\Cac mua trong nam\data\asimages\{B511CB78-8D3E-4FE5-BE1F-78A7AB08AE79}.png&quot;/&gt;&lt;left val=&quot;312&quot;/&gt;&lt;top val=&quot;226&quot;/&gt;&lt;width val=&quot;95&quot;/&gt;&lt;height val=&quot;9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HTML_AUTOSHAPE_INFO" val="&lt;ThreeDShapeInfo&gt;&lt;uuid val=&quot;{45EC5533-63B1-4CD0-9E55-0FB41FDAD26B}&quot;/&gt;&lt;isInvalidForFieldText val=&quot;0&quot;/&gt;&lt;Image&gt;&lt;filename val=&quot;C:\Users\HP\Documents\My Adobe Presentations\Cac mua trong nam\data\asimages\{45EC5533-63B1-4CD0-9E55-0FB41FDAD26B}.png&quot;/&gt;&lt;left val=&quot;312&quot;/&gt;&lt;top val=&quot;225&quot;/&gt;&lt;width val=&quot;95&quot;/&gt;&lt;height val=&quot;96&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4EF674A7-B06A-4A2C-B445-8AE79CAE89D6}_12.png&quot;/&gt;&lt;left val=&quot;402&quot;/&gt;&lt;top val=&quot;248&quot;/&gt;&lt;width val=&quot;278&quot;/&gt;&lt;height val=&quot;46&quot;/&gt;&lt;hasText val=&quot;1&quot;/&gt;&lt;/Image&gt;&lt;/ThreeDShapeInfo&gt;"/>
  <p:tag name="PRESENTER_SHAPEINFO" val="&lt;ThreeDShapeInfo&gt;&lt;uuid val=&quot;{F9319AF3-B28B-48E1-AFC6-00023290C413}&quot;/&gt;&lt;isInvalidForFieldText val=&quot;1&quot;/&gt;&lt;Image&gt;&lt;filename val=&quot;C:\Users\HP\Documents\My Adobe Presentations\Cac mua trong nam\data\asimages\{F9319AF3-B28B-48E1-AFC6-00023290C413}_12_S.png&quot;/&gt;&lt;left val=&quot;399&quot;/&gt;&lt;top val=&quot;245&quot;/&gt;&lt;width val=&quot;284&quot;/&gt;&lt;height val=&quot;49&quot;/&gt;&lt;hasText val=&quot;0&quot;/&gt;&lt;/Image&gt;&lt;/ThreeDShapeInfo&gt;"/>
  <p:tag name="PRESENTER_SHAPETEXTINFO" val="&lt;ShapeTextInfo&gt;&lt;TableIndex row=&quot;-1&quot; col=&quot;-1&quot;&gt;&lt;linesCount val=&quot;1&quot;/&gt;&lt;lineCharCount val=&quot;22&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1B91F007-CB12-4190-A256-B23A8160302E}_12.png&quot;/&gt;&lt;left val=&quot;402&quot;/&gt;&lt;top val=&quot;480&quot;/&gt;&lt;width val=&quot;278&quot;/&gt;&lt;height val=&quot;52&quot;/&gt;&lt;hasText val=&quot;1&quot;/&gt;&lt;/Image&gt;&lt;/ThreeDShapeInfo&gt;"/>
  <p:tag name="PRESENTER_SHAPEINFO" val="&lt;ThreeDShapeInfo&gt;&lt;uuid val=&quot;{3FF6E482-D4B8-444A-85AA-52825FFB47B6}&quot;/&gt;&lt;isInvalidForFieldText val=&quot;1&quot;/&gt;&lt;Image&gt;&lt;filename val=&quot;C:\Users\HP\Documents\My Adobe Presentations\Cac mua trong nam\data\asimages\{3FF6E482-D4B8-444A-85AA-52825FFB47B6}_12_S.png&quot;/&gt;&lt;left val=&quot;399&quot;/&gt;&lt;top val=&quot;477&quot;/&gt;&lt;width val=&quot;284&quot;/&gt;&lt;height val=&quot;51&quot;/&gt;&lt;hasText val=&quot;0&quot;/&gt;&lt;/Image&gt;&lt;/ThreeDShapeInfo&gt;"/>
  <p:tag name="PRESENTER_SHAPETEXTINFO" val="&lt;ShapeTextInfo&gt;&lt;TableIndex row=&quot;-1&quot; col=&quot;-1&quot;&gt;&lt;linesCount val=&quot;1&quot;/&gt;&lt;lineCharCount val=&quot;14&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C143B106-680C-4A8F-AF21-BA32E66D905C}_12.png&quot;/&gt;&lt;left val=&quot;48&quot;/&gt;&lt;top val=&quot;246&quot;/&gt;&lt;width val=&quot;274&quot;/&gt;&lt;height val=&quot;51&quot;/&gt;&lt;hasText val=&quot;1&quot;/&gt;&lt;/Image&gt;&lt;/ThreeDShapeInfo&gt;"/>
  <p:tag name="PRESENTER_SHAPEINFO" val="&lt;ThreeDShapeInfo&gt;&lt;uuid val=&quot;{3A75290D-B652-4D2F-9669-B75DB99BC20B}&quot;/&gt;&lt;isInvalidForFieldText val=&quot;1&quot;/&gt;&lt;Image&gt;&lt;filename val=&quot;C:\Users\HP\Documents\My Adobe Presentations\Cac mua trong nam\data\asimages\{3A75290D-B652-4D2F-9669-B75DB99BC20B}_12_S.png&quot;/&gt;&lt;left val=&quot;45&quot;/&gt;&lt;top val=&quot;245&quot;/&gt;&lt;width val=&quot;280&quot;/&gt;&lt;height val=&quot;46&quot;/&gt;&lt;hasText val=&quot;0&quot;/&gt;&lt;/Image&gt;&lt;/ThreeDShapeInfo&gt;"/>
  <p:tag name="PRESENTER_SHAPETEXTINFO" val="&lt;ShapeTextInfo&gt;&lt;TableIndex row=&quot;-1&quot; col=&quot;-1&quot;&gt;&lt;linesCount val=&quot;1&quot;/&gt;&lt;lineCharCount val=&quot;15&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HTML_AUTOSHAPE_INFO" val="&lt;ThreeDShapeInfo&gt;&lt;uuid val=&quot;{ABDE73CB-92FD-4977-BA8C-13B36BF9EE36}&quot;/&gt;&lt;isInvalidForFieldText val=&quot;0&quot;/&gt;&lt;Image&gt;&lt;filename val=&quot;C:\Users\HP\Documents\My Adobe Presentations\Cac mua trong nam\data\asimages\{ABDE73CB-92FD-4977-BA8C-13B36BF9EE36}.png&quot;/&gt;&lt;left val=&quot;312&quot;/&gt;&lt;top val=&quot;225&quot;/&gt;&lt;width val=&quot;95&quot;/&gt;&lt;height val=&quot;96&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HTML_AUTOSHAPE_INFO" val="&lt;ThreeDShapeInfo&gt;&lt;uuid val=&quot;{FE14BC79-22E9-4BEC-BB99-BF93236D29E8}&quot;/&gt;&lt;isInvalidForFieldText val=&quot;0&quot;/&gt;&lt;Image&gt;&lt;filename val=&quot;C:\Users\HP\Documents\My Adobe Presentations\Cac mua trong nam\data\asimages\{FE14BC79-22E9-4BEC-BB99-BF93236D29E8}.png&quot;/&gt;&lt;left val=&quot;312&quot;/&gt;&lt;top val=&quot;225&quot;/&gt;&lt;width val=&quot;95&quot;/&gt;&lt;height val=&quot;96&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HTML_AUTOSHAPE_INFO" val="&lt;ThreeDShapeInfo&gt;&lt;uuid val=&quot;{B511CB78-8D3E-4FE5-BE1F-78A7AB08AE79}&quot;/&gt;&lt;isInvalidForFieldText val=&quot;0&quot;/&gt;&lt;Image&gt;&lt;filename val=&quot;C:\Users\HP\Documents\My Adobe Presentations\Cac mua trong nam\data\asimages\{B511CB78-8D3E-4FE5-BE1F-78A7AB08AE79}.png&quot;/&gt;&lt;left val=&quot;312&quot;/&gt;&lt;top val=&quot;226&quot;/&gt;&lt;width val=&quot;95&quot;/&gt;&lt;height val=&quot;9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HTML_AUTOSHAPE_INFO" val="&lt;ThreeDShapeInfo&gt;&lt;uuid val=&quot;{45EC5533-63B1-4CD0-9E55-0FB41FDAD26B}&quot;/&gt;&lt;isInvalidForFieldText val=&quot;0&quot;/&gt;&lt;Image&gt;&lt;filename val=&quot;C:\Users\HP\Documents\My Adobe Presentations\Cac mua trong nam\data\asimages\{45EC5533-63B1-4CD0-9E55-0FB41FDAD26B}.png&quot;/&gt;&lt;left val=&quot;312&quot;/&gt;&lt;top val=&quot;225&quot;/&gt;&lt;width val=&quot;95&quot;/&gt;&lt;height val=&quot;96&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4EF674A7-B06A-4A2C-B445-8AE79CAE89D6}_12.png&quot;/&gt;&lt;left val=&quot;402&quot;/&gt;&lt;top val=&quot;248&quot;/&gt;&lt;width val=&quot;278&quot;/&gt;&lt;height val=&quot;46&quot;/&gt;&lt;hasText val=&quot;1&quot;/&gt;&lt;/Image&gt;&lt;/ThreeDShapeInfo&gt;"/>
  <p:tag name="PRESENTER_SHAPEINFO" val="&lt;ThreeDShapeInfo&gt;&lt;uuid val=&quot;{F9319AF3-B28B-48E1-AFC6-00023290C413}&quot;/&gt;&lt;isInvalidForFieldText val=&quot;1&quot;/&gt;&lt;Image&gt;&lt;filename val=&quot;C:\Users\HP\Documents\My Adobe Presentations\Cac mua trong nam\data\asimages\{F9319AF3-B28B-48E1-AFC6-00023290C413}_12_S.png&quot;/&gt;&lt;left val=&quot;399&quot;/&gt;&lt;top val=&quot;245&quot;/&gt;&lt;width val=&quot;284&quot;/&gt;&lt;height val=&quot;49&quot;/&gt;&lt;hasText val=&quot;0&quot;/&gt;&lt;/Image&gt;&lt;/ThreeDShapeInfo&gt;"/>
  <p:tag name="PRESENTER_SHAPETEXTINFO" val="&lt;ShapeTextInfo&gt;&lt;TableIndex row=&quot;-1&quot; col=&quot;-1&quot;&gt;&lt;linesCount val=&quot;1&quot;/&gt;&lt;lineCharCount val=&quot;2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1B91F007-CB12-4190-A256-B23A8160302E}_12.png&quot;/&gt;&lt;left val=&quot;402&quot;/&gt;&lt;top val=&quot;480&quot;/&gt;&lt;width val=&quot;278&quot;/&gt;&lt;height val=&quot;52&quot;/&gt;&lt;hasText val=&quot;1&quot;/&gt;&lt;/Image&gt;&lt;/ThreeDShapeInfo&gt;"/>
  <p:tag name="PRESENTER_SHAPEINFO" val="&lt;ThreeDShapeInfo&gt;&lt;uuid val=&quot;{3FF6E482-D4B8-444A-85AA-52825FFB47B6}&quot;/&gt;&lt;isInvalidForFieldText val=&quot;1&quot;/&gt;&lt;Image&gt;&lt;filename val=&quot;C:\Users\HP\Documents\My Adobe Presentations\Cac mua trong nam\data\asimages\{3FF6E482-D4B8-444A-85AA-52825FFB47B6}_12_S.png&quot;/&gt;&lt;left val=&quot;399&quot;/&gt;&lt;top val=&quot;477&quot;/&gt;&lt;width val=&quot;284&quot;/&gt;&lt;height val=&quot;51&quot;/&gt;&lt;hasText val=&quot;0&quot;/&gt;&lt;/Image&gt;&lt;/ThreeDShapeInfo&gt;"/>
  <p:tag name="PRESENTER_SHAPETEXTINFO" val="&lt;ShapeTextInfo&gt;&lt;TableIndex row=&quot;-1&quot; col=&quot;-1&quot;&gt;&lt;linesCount val=&quot;1&quot;/&gt;&lt;lineCharCount val=&quot;14&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1654</TotalTime>
  <Words>626</Words>
  <Application>Microsoft Office PowerPoint</Application>
  <PresentationFormat>On-screen Show (16:10)</PresentationFormat>
  <Paragraphs>95</Paragraphs>
  <Slides>18</Slides>
  <Notes>2</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.VnTifani Heavy</vt:lpstr>
      <vt:lpstr>Arial Black</vt:lpstr>
      <vt:lpstr>VNI-Thufap2</vt:lpstr>
      <vt:lpstr>宋体</vt:lpstr>
      <vt:lpstr>.VnAvant</vt:lpstr>
      <vt:lpstr>Tahoma</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Administrator</cp:lastModifiedBy>
  <cp:revision>250</cp:revision>
  <dcterms:created xsi:type="dcterms:W3CDTF">2020-02-10T09:35:50Z</dcterms:created>
  <dcterms:modified xsi:type="dcterms:W3CDTF">2025-04-03T08:19:41Z</dcterms:modified>
</cp:coreProperties>
</file>