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257" r:id="rId4"/>
    <p:sldId id="332" r:id="rId5"/>
    <p:sldId id="384" r:id="rId6"/>
    <p:sldId id="377" r:id="rId7"/>
    <p:sldId id="396" r:id="rId8"/>
    <p:sldId id="397" r:id="rId9"/>
    <p:sldId id="385" r:id="rId10"/>
    <p:sldId id="391" r:id="rId11"/>
    <p:sldId id="399" r:id="rId12"/>
    <p:sldId id="390" r:id="rId13"/>
    <p:sldId id="308" r:id="rId14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6"/>
    </p:embeddedFon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.VnTifani Heavy" panose="020B7200000000000000" pitchFamily="34" charset="0"/>
      <p:regular r:id="rId21"/>
    </p:embeddedFon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custDataLst>
    <p:tags r:id="rId29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140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9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1.gif"/><Relationship Id="rId26" Type="http://schemas.openxmlformats.org/officeDocument/2006/relationships/slide" Target="slide2.xml"/><Relationship Id="rId3" Type="http://schemas.openxmlformats.org/officeDocument/2006/relationships/tags" Target="../tags/tag7.xml"/><Relationship Id="rId21" Type="http://schemas.openxmlformats.org/officeDocument/2006/relationships/image" Target="../media/image24.gif"/><Relationship Id="rId7" Type="http://schemas.openxmlformats.org/officeDocument/2006/relationships/tags" Target="../tags/tag11.xml"/><Relationship Id="rId12" Type="http://schemas.openxmlformats.org/officeDocument/2006/relationships/audio" Target="../media/audio4.wav"/><Relationship Id="rId17" Type="http://schemas.openxmlformats.org/officeDocument/2006/relationships/image" Target="../media/image20.gif"/><Relationship Id="rId25" Type="http://schemas.openxmlformats.org/officeDocument/2006/relationships/image" Target="../media/image28.gif"/><Relationship Id="rId2" Type="http://schemas.openxmlformats.org/officeDocument/2006/relationships/tags" Target="../tags/tag6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3.gi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audio" Target="../media/audio1.wav"/><Relationship Id="rId24" Type="http://schemas.openxmlformats.org/officeDocument/2006/relationships/image" Target="../media/image27.gif"/><Relationship Id="rId5" Type="http://schemas.openxmlformats.org/officeDocument/2006/relationships/tags" Target="../tags/tag9.xml"/><Relationship Id="rId15" Type="http://schemas.openxmlformats.org/officeDocument/2006/relationships/audio" Target="../media/audio6.wav"/><Relationship Id="rId23" Type="http://schemas.openxmlformats.org/officeDocument/2006/relationships/image" Target="../media/image26.gif"/><Relationship Id="rId10" Type="http://schemas.openxmlformats.org/officeDocument/2006/relationships/audio" Target="../media/audio3.wav"/><Relationship Id="rId19" Type="http://schemas.openxmlformats.org/officeDocument/2006/relationships/image" Target="../media/image22.gif"/><Relationship Id="rId4" Type="http://schemas.openxmlformats.org/officeDocument/2006/relationships/tags" Target="../tags/tag8.xml"/><Relationship Id="rId9" Type="http://schemas.openxmlformats.org/officeDocument/2006/relationships/notesSlide" Target="../notesSlides/notesSlide1.xml"/><Relationship Id="rId14" Type="http://schemas.openxmlformats.org/officeDocument/2006/relationships/audio" Target="../media/audio5.wav"/><Relationship Id="rId22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1.gif"/><Relationship Id="rId26" Type="http://schemas.openxmlformats.org/officeDocument/2006/relationships/slide" Target="slide2.xml"/><Relationship Id="rId3" Type="http://schemas.openxmlformats.org/officeDocument/2006/relationships/tags" Target="../tags/tag14.xml"/><Relationship Id="rId21" Type="http://schemas.openxmlformats.org/officeDocument/2006/relationships/image" Target="../media/image24.gif"/><Relationship Id="rId7" Type="http://schemas.openxmlformats.org/officeDocument/2006/relationships/tags" Target="../tags/tag18.xml"/><Relationship Id="rId12" Type="http://schemas.openxmlformats.org/officeDocument/2006/relationships/audio" Target="../media/audio4.wav"/><Relationship Id="rId17" Type="http://schemas.openxmlformats.org/officeDocument/2006/relationships/image" Target="../media/image20.gif"/><Relationship Id="rId25" Type="http://schemas.openxmlformats.org/officeDocument/2006/relationships/image" Target="../media/image28.gif"/><Relationship Id="rId2" Type="http://schemas.openxmlformats.org/officeDocument/2006/relationships/tags" Target="../tags/tag13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3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1.wav"/><Relationship Id="rId24" Type="http://schemas.openxmlformats.org/officeDocument/2006/relationships/image" Target="../media/image27.gif"/><Relationship Id="rId5" Type="http://schemas.openxmlformats.org/officeDocument/2006/relationships/tags" Target="../tags/tag16.xml"/><Relationship Id="rId15" Type="http://schemas.openxmlformats.org/officeDocument/2006/relationships/audio" Target="../media/audio6.wav"/><Relationship Id="rId23" Type="http://schemas.openxmlformats.org/officeDocument/2006/relationships/image" Target="../media/image26.gif"/><Relationship Id="rId10" Type="http://schemas.openxmlformats.org/officeDocument/2006/relationships/audio" Target="../media/audio3.wav"/><Relationship Id="rId19" Type="http://schemas.openxmlformats.org/officeDocument/2006/relationships/image" Target="../media/image22.gif"/><Relationship Id="rId4" Type="http://schemas.openxmlformats.org/officeDocument/2006/relationships/tags" Target="../tags/tag15.xml"/><Relationship Id="rId9" Type="http://schemas.openxmlformats.org/officeDocument/2006/relationships/notesSlide" Target="../notesSlides/notesSlide2.xml"/><Relationship Id="rId14" Type="http://schemas.openxmlformats.org/officeDocument/2006/relationships/audio" Target="../media/audio5.wav"/><Relationship Id="rId22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654050" y="84634"/>
            <a:ext cx="8489950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857364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81039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537030" y="1475262"/>
            <a:ext cx="8149770" cy="3430567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 có yêu quý gia đình mình không? Vì sao?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Hằng ngày, em và gia đình thường tham gia những hoạt động nào cùng nhau?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 mong ước điều gì cho gia đình của mình?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 sẽ làm gì đế bày tỏ tình cảm với gia đình của mình?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79647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91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11750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88686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32000" y="937353"/>
            <a:ext cx="6598557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Dòng nào sau đây là những đồ dùng cá nhân?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2815774" y="3294483"/>
            <a:ext cx="5570311" cy="959164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Quần áo, quạt, bếp, sách vở 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2815774" y="2043346"/>
            <a:ext cx="5497741" cy="90411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Quần, áo, giày, dép, bàn chải đánh răng.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933702" y="4533449"/>
            <a:ext cx="5379813" cy="937040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Giày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dép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88686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402" y="937353"/>
            <a:ext cx="6883401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Khi sắp sếp đồ dùng cá nhân em cần lưu ý gì?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2149480" y="3120316"/>
            <a:ext cx="6602640" cy="842088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 đồ dùng cá nhân bền, đẹp em cần có ý thức giữ gìn và bảo vệ chúng.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2149480" y="4189450"/>
            <a:ext cx="6602640" cy="881213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 hai đáp án trên đều đúng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032003" y="1864067"/>
            <a:ext cx="6720117" cy="1054365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Đồ dùng cá nhân cần được sắp xếp ngay ngắn, đúng nơi, đúng chỗ để thuận tiện cho việc tìm kiếm, lựa chọn và sử dụng.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3048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27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SẮP XẾP ĐỒ DÙNG CỦA 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76114" y="2438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1" y="2066471"/>
            <a:ext cx="5334000" cy="33528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7016" y="190015"/>
            <a:ext cx="7245784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 tên một số đồ dùng cá nhân của em.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79" y="1298517"/>
            <a:ext cx="4009805" cy="273579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9" y="1298517"/>
            <a:ext cx="3956720" cy="273579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Rectangle 13"/>
          <p:cNvSpPr/>
          <p:nvPr/>
        </p:nvSpPr>
        <p:spPr>
          <a:xfrm>
            <a:off x="1799772" y="4166578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Dép</a:t>
            </a:r>
            <a:endParaRPr lang="en-US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23522" y="4166577"/>
            <a:ext cx="1664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áo</a:t>
            </a:r>
            <a:endParaRPr lang="en-US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62" y="266700"/>
            <a:ext cx="6036729" cy="379451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1442364" y="4370988"/>
            <a:ext cx="6493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có những đồ dùng cá nhân nào?</a:t>
            </a:r>
          </a:p>
          <a:p>
            <a:pPr algn="just"/>
            <a:r>
              <a:rPr lang="vi-VN" sz="2800" dirty="0">
                <a:solidFill>
                  <a:srgbClr val="0000CC"/>
                </a:solidFill>
              </a:rPr>
              <a:t>Chúng thường được để ở đâu? 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490" y="4173977"/>
            <a:ext cx="7997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Ai là người sắp xếp đồ dùng cá nhân của em? </a:t>
            </a:r>
          </a:p>
          <a:p>
            <a:pPr algn="just"/>
            <a:r>
              <a:rPr lang="vi-VN" sz="2800" dirty="0">
                <a:solidFill>
                  <a:srgbClr val="0000CC"/>
                </a:solidFill>
              </a:rPr>
              <a:t>cách sắp xếp như vậy đã gọn gàng, ngăn nắp chưa? Vì sao? </a:t>
            </a:r>
          </a:p>
        </p:txBody>
      </p:sp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3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48" y="138892"/>
            <a:ext cx="6457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2. Thực hành sắp xếp đồ dùng của 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5" y="862966"/>
            <a:ext cx="3350042" cy="3124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65" y="899300"/>
            <a:ext cx="3219238" cy="30884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979" y="4041445"/>
            <a:ext cx="8735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</a:rPr>
              <a:t>Hai bạn nhỏ đang làm gì? Việc làm đó có ý nghĩa gì?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954" y="4063151"/>
            <a:ext cx="8571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</a:rPr>
              <a:t>Ở nhà, em có hay sắp xếp đồ dùng cá nhân không? </a:t>
            </a:r>
          </a:p>
        </p:txBody>
      </p:sp>
    </p:spTree>
    <p:extLst>
      <p:ext uri="{BB962C8B-B14F-4D97-AF65-F5344CB8AC3E}">
        <p14:creationId xmlns:p14="http://schemas.microsoft.com/office/powerpoint/2010/main" val="11073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" y="519793"/>
            <a:ext cx="2441121" cy="16274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43943" y="561874"/>
            <a:ext cx="5217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Chia sẻ về ý nghĩa của việc sắp xếp đồ dùng cá nhân gọn gàng, ngăn nắp.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5999" y="2488168"/>
            <a:ext cx="5682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- Tiết kiệm được thời gian tìm đồ.</a:t>
            </a:r>
          </a:p>
          <a:p>
            <a:pPr algn="just"/>
            <a:r>
              <a:rPr lang="vi-VN" sz="2800" dirty="0">
                <a:solidFill>
                  <a:srgbClr val="0000CC"/>
                </a:solidFill>
              </a:rPr>
              <a:t>- Tiết kiệm thời gian dọn dẹp.</a:t>
            </a:r>
          </a:p>
          <a:p>
            <a:pPr algn="just"/>
            <a:r>
              <a:rPr lang="vi-VN" sz="2800" dirty="0">
                <a:solidFill>
                  <a:srgbClr val="0000CC"/>
                </a:solidFill>
              </a:rPr>
              <a:t>-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Tạo không gian thoải mái.</a:t>
            </a:r>
          </a:p>
        </p:txBody>
      </p:sp>
    </p:spTree>
    <p:extLst>
      <p:ext uri="{BB962C8B-B14F-4D97-AF65-F5344CB8AC3E}">
        <p14:creationId xmlns:p14="http://schemas.microsoft.com/office/powerpoint/2010/main" val="12764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82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3603" y="974831"/>
            <a:ext cx="7743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</a:rPr>
              <a:t>Khi sắp xếp đồ dùng cá nhân em cần lưu ý:</a:t>
            </a:r>
          </a:p>
          <a:p>
            <a:pPr algn="just"/>
            <a:r>
              <a:rPr lang="vi-VN" sz="2800" b="1" dirty="0">
                <a:solidFill>
                  <a:schemeClr val="bg1"/>
                </a:solidFill>
              </a:rPr>
              <a:t>-	Đồ dùng cá nhân cần được sắp xếp ngay ngắn, đúng nơi, đúng chỗ để thuận tiện cho việc tìm kiếm, lựa chọn và sử dụng.</a:t>
            </a:r>
          </a:p>
          <a:p>
            <a:pPr algn="just"/>
            <a:r>
              <a:rPr lang="vi-VN" sz="2800" b="1" dirty="0">
                <a:solidFill>
                  <a:schemeClr val="bg1"/>
                </a:solidFill>
              </a:rPr>
              <a:t>-	Để đồ dùng cá nhân bền, đẹp em cần có ý thức giữ gìn và bảo vệ chúng.</a:t>
            </a:r>
          </a:p>
        </p:txBody>
      </p:sp>
    </p:spTree>
    <p:extLst>
      <p:ext uri="{BB962C8B-B14F-4D97-AF65-F5344CB8AC3E}">
        <p14:creationId xmlns:p14="http://schemas.microsoft.com/office/powerpoint/2010/main" val="20861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4292" y="294240"/>
            <a:ext cx="5937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Vẽ tranh theo chủ đề:" Gia đình em"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94" y="817460"/>
            <a:ext cx="6479297" cy="45237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77882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31&quot;&gt;&lt;object type=&quot;3&quot; unique_id=&quot;10132&quot;&gt;&lt;property id=&quot;20148&quot; value=&quot;5&quot;/&gt;&lt;property id=&quot;20300&quot; value=&quot;Slide 1&quot;/&gt;&lt;property id=&quot;20307&quot; value=&quot;280&quot;/&gt;&lt;/object&gt;&lt;object type=&quot;3&quot; unique_id=&quot;10133&quot;&gt;&lt;property id=&quot;20148&quot; value=&quot;5&quot;/&gt;&lt;property id=&quot;20300&quot; value=&quot;Slide 2&quot;/&gt;&lt;property id=&quot;20307&quot; value=&quot;256&quot;/&gt;&lt;/object&gt;&lt;object type=&quot;3&quot; unique_id=&quot;10134&quot;&gt;&lt;property id=&quot;20148&quot; value=&quot;5&quot;/&gt;&lt;property id=&quot;20300&quot; value=&quot;Slide 3&quot;/&gt;&lt;property id=&quot;20307&quot; value=&quot;257&quot;/&gt;&lt;/object&gt;&lt;object type=&quot;3&quot; unique_id=&quot;10135&quot;&gt;&lt;property id=&quot;20148&quot; value=&quot;5&quot;/&gt;&lt;property id=&quot;20300&quot; value=&quot;Slide 4&quot;/&gt;&lt;property id=&quot;20307&quot; value=&quot;332&quot;/&gt;&lt;/object&gt;&lt;object type=&quot;3&quot; unique_id=&quot;10136&quot;&gt;&lt;property id=&quot;20148&quot; value=&quot;5&quot;/&gt;&lt;property id=&quot;20300&quot; value=&quot;Slide 5&quot;/&gt;&lt;property id=&quot;20307&quot; value=&quot;384&quot;/&gt;&lt;/object&gt;&lt;object type=&quot;3&quot; unique_id=&quot;10137&quot;&gt;&lt;property id=&quot;20148&quot; value=&quot;5&quot;/&gt;&lt;property id=&quot;20300&quot; value=&quot;Slide 6&quot;/&gt;&lt;property id=&quot;20307&quot; value=&quot;377&quot;/&gt;&lt;/object&gt;&lt;object type=&quot;3&quot; unique_id=&quot;10138&quot;&gt;&lt;property id=&quot;20148&quot; value=&quot;5&quot;/&gt;&lt;property id=&quot;20300&quot; value=&quot;Slide 7&quot;/&gt;&lt;property id=&quot;20307&quot; value=&quot;396&quot;/&gt;&lt;/object&gt;&lt;object type=&quot;3&quot; unique_id=&quot;10139&quot;&gt;&lt;property id=&quot;20148&quot; value=&quot;5&quot;/&gt;&lt;property id=&quot;20300&quot; value=&quot;Slide 8&quot;/&gt;&lt;property id=&quot;20307&quot; value=&quot;397&quot;/&gt;&lt;/object&gt;&lt;object type=&quot;3&quot; unique_id=&quot;10140&quot;&gt;&lt;property id=&quot;20148&quot; value=&quot;5&quot;/&gt;&lt;property id=&quot;20300&quot; value=&quot;Slide 9&quot;/&gt;&lt;property id=&quot;20307&quot; value=&quot;398&quot;/&gt;&lt;/object&gt;&lt;object type=&quot;3&quot; unique_id=&quot;10141&quot;&gt;&lt;property id=&quot;20148&quot; value=&quot;5&quot;/&gt;&lt;property id=&quot;20300&quot; value=&quot;Slide 10&quot;/&gt;&lt;property id=&quot;20307&quot; value=&quot;385&quot;/&gt;&lt;/object&gt;&lt;object type=&quot;3&quot; unique_id=&quot;10142&quot;&gt;&lt;property id=&quot;20148&quot; value=&quot;5&quot;/&gt;&lt;property id=&quot;20300&quot; value=&quot;Slide 11&quot;/&gt;&lt;property id=&quot;20307&quot; value=&quot;391&quot;/&gt;&lt;/object&gt;&lt;object type=&quot;3&quot; unique_id=&quot;10143&quot;&gt;&lt;property id=&quot;20148&quot; value=&quot;5&quot;/&gt;&lt;property id=&quot;20300&quot; value=&quot;Slide 12&quot;/&gt;&lt;property id=&quot;20307&quot; value=&quot;399&quot;/&gt;&lt;/object&gt;&lt;object type=&quot;3&quot; unique_id=&quot;10144&quot;&gt;&lt;property id=&quot;20148&quot; value=&quot;5&quot;/&gt;&lt;property id=&quot;20300&quot; value=&quot;Slide 13&quot;/&gt;&lt;property id=&quot;20307&quot; value=&quot;390&quot;/&gt;&lt;/object&gt;&lt;object type=&quot;3&quot; unique_id=&quot;10145&quot;&gt;&lt;property id=&quot;20148&quot; value=&quot;5&quot;/&gt;&lt;property id=&quot;20300&quot; value=&quot;Slide 14&quot;/&gt;&lt;property id=&quot;20307&quot; value=&quot;308&quot;/&gt;&lt;/object&gt;&lt;/object&gt;&lt;object type=&quot;8&quot; unique_id=&quot;10161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</TotalTime>
  <Words>462</Words>
  <Application>Microsoft Office PowerPoint</Application>
  <PresentationFormat>On-screen Show (16:10)</PresentationFormat>
  <Paragraphs>68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.VnAvant</vt:lpstr>
      <vt:lpstr>Tahoma</vt:lpstr>
      <vt:lpstr>.VnTifani Heavy</vt:lpstr>
      <vt:lpstr>Arial Black</vt:lpstr>
      <vt:lpstr>Calibri</vt:lpstr>
      <vt:lpstr>宋体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Hoàng Thu Thuỷ</cp:lastModifiedBy>
  <cp:revision>244</cp:revision>
  <dcterms:created xsi:type="dcterms:W3CDTF">2020-02-10T09:35:50Z</dcterms:created>
  <dcterms:modified xsi:type="dcterms:W3CDTF">2024-03-17T08:32:18Z</dcterms:modified>
</cp:coreProperties>
</file>