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3" r:id="rId2"/>
    <p:sldId id="294" r:id="rId3"/>
    <p:sldId id="409" r:id="rId4"/>
    <p:sldId id="400" r:id="rId5"/>
    <p:sldId id="412" r:id="rId6"/>
    <p:sldId id="347" r:id="rId7"/>
    <p:sldId id="333" r:id="rId8"/>
    <p:sldId id="332" r:id="rId9"/>
    <p:sldId id="375" r:id="rId10"/>
    <p:sldId id="414" r:id="rId11"/>
    <p:sldId id="422" r:id="rId12"/>
    <p:sldId id="429" r:id="rId13"/>
    <p:sldId id="322" r:id="rId14"/>
    <p:sldId id="279" r:id="rId15"/>
  </p:sldIdLst>
  <p:sldSz cx="9144000" cy="5715000" type="screen16x10"/>
  <p:notesSz cx="6858000" cy="9144000"/>
  <p:custDataLst>
    <p:tags r:id="rId16"/>
  </p:custData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5050"/>
    <a:srgbClr val="006600"/>
    <a:srgbClr val="0000CC"/>
    <a:srgbClr val="FF9999"/>
    <a:srgbClr val="FFCCCC"/>
    <a:srgbClr val="FF9393"/>
    <a:srgbClr val="FFAEFF"/>
    <a:srgbClr val="2E3B39"/>
    <a:srgbClr val="E9E5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1" autoAdjust="0"/>
    <p:restoredTop sz="94660"/>
  </p:normalViewPr>
  <p:slideViewPr>
    <p:cSldViewPr snapToGrid="0">
      <p:cViewPr varScale="1">
        <p:scale>
          <a:sx n="97" d="100"/>
          <a:sy n="97" d="100"/>
        </p:scale>
        <p:origin x="878" y="8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2022/3/23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2022/3/23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2022/3/23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8551145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2022/3/23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2022/3/23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2022/3/23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2022/3/23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2022/3/23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2022/3/23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2022/3/23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2022/3/23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2022/3/23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wmf"/><Relationship Id="rId7" Type="http://schemas.openxmlformats.org/officeDocument/2006/relationships/image" Target="../media/image6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4.xml"/><Relationship Id="rId7" Type="http://schemas.openxmlformats.org/officeDocument/2006/relationships/image" Target="../media/image15.gif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tags" Target="../tags/tag7.xml"/><Relationship Id="rId7" Type="http://schemas.openxmlformats.org/officeDocument/2006/relationships/image" Target="../media/image15.gif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 dirty="0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 dirty="0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2625978" y="1420208"/>
            <a:ext cx="4229100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ĐẠO ĐỨC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016" y="3399155"/>
            <a:ext cx="3231873" cy="1914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0" name="Text Box 99"/>
          <p:cNvSpPr txBox="1">
            <a:spLocks noChangeArrowheads="1"/>
          </p:cNvSpPr>
          <p:nvPr/>
        </p:nvSpPr>
        <p:spPr bwMode="auto">
          <a:xfrm>
            <a:off x="854558" y="113662"/>
            <a:ext cx="7358683" cy="707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BỘ GIÁO DỤC VÀ ĐÀO TẠO QUẬN LONG BIÊN</a:t>
            </a:r>
          </a:p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TRƯỜNG TIỂU HỌC ÁI MỘ B</a:t>
            </a:r>
          </a:p>
        </p:txBody>
      </p:sp>
    </p:spTree>
    <p:extLst>
      <p:ext uri="{BB962C8B-B14F-4D97-AF65-F5344CB8AC3E}">
        <p14:creationId xmlns:p14="http://schemas.microsoft.com/office/powerpoint/2010/main" val="716241966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8" name="Picture 2" descr="D:\Dao Duc 1 moi\Package - Lesson\Data\image_paste_2007091608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21" y="100704"/>
            <a:ext cx="2331160" cy="710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315209" y="1422404"/>
            <a:ext cx="8418286" cy="4118428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Tx/>
              <a:buChar char="-"/>
            </a:pP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dùng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sắc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nhọn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dùng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tay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nhặt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mảnh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thủy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tinh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sắc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nhọn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đùa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sàn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mảnh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sành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sứ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thủy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tinh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vỡ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ngậm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sắc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nhọn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miệng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Tx/>
              <a:buChar char="-"/>
            </a:pP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đừa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chảy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nhảy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gần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đồ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đạc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cạnh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sắc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nhọn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67219" y="891623"/>
            <a:ext cx="6806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phòng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tránh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thương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do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sắc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nhọn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21818" y="225995"/>
            <a:ext cx="22589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KẾT LUẬN</a:t>
            </a:r>
          </a:p>
        </p:txBody>
      </p:sp>
    </p:spTree>
    <p:extLst>
      <p:ext uri="{BB962C8B-B14F-4D97-AF65-F5344CB8AC3E}">
        <p14:creationId xmlns:p14="http://schemas.microsoft.com/office/powerpoint/2010/main" val="189399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8" name="Picture 2" descr="D:\Dao Duc 1 moi\Package - Lesson\Data\image_paste_2007091608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21" y="100704"/>
            <a:ext cx="2331160" cy="710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0297" y="906137"/>
            <a:ext cx="8783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bước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sơ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cứu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thương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chảy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máu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0" y="1548580"/>
            <a:ext cx="2194838" cy="19993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820" y="1548580"/>
            <a:ext cx="2168180" cy="19726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884" y="1548580"/>
            <a:ext cx="2390329" cy="20260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607" y="1513036"/>
            <a:ext cx="2114864" cy="203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096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1086" y="1391457"/>
            <a:ext cx="846182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solidFill>
                  <a:srgbClr val="FF0000"/>
                </a:solidFill>
              </a:rPr>
              <a:t>+ Bước 1: </a:t>
            </a:r>
            <a:r>
              <a:rPr lang="vi-VN" sz="2800" dirty="0">
                <a:solidFill>
                  <a:srgbClr val="008000"/>
                </a:solidFill>
              </a:rPr>
              <a:t>Rửa tay sạch trước và sau khi sơ cứu chảy máu.</a:t>
            </a:r>
          </a:p>
          <a:p>
            <a:pPr algn="just">
              <a:lnSpc>
                <a:spcPct val="150000"/>
              </a:lnSpc>
            </a:pPr>
            <a:r>
              <a:rPr lang="vi-VN" sz="2800" dirty="0">
                <a:solidFill>
                  <a:srgbClr val="FF0000"/>
                </a:solidFill>
              </a:rPr>
              <a:t>+ Bước 2: </a:t>
            </a:r>
            <a:r>
              <a:rPr lang="vi-VN" sz="2800" dirty="0">
                <a:solidFill>
                  <a:srgbClr val="008000"/>
                </a:solidFill>
              </a:rPr>
              <a:t>Rửa vét thương bằng nước sạch, có thể rửa dưới vòi nước máy.</a:t>
            </a:r>
          </a:p>
          <a:p>
            <a:pPr algn="just">
              <a:lnSpc>
                <a:spcPct val="150000"/>
              </a:lnSpc>
            </a:pPr>
            <a:r>
              <a:rPr lang="vi-VN" sz="2800" dirty="0">
                <a:solidFill>
                  <a:srgbClr val="FF0000"/>
                </a:solidFill>
              </a:rPr>
              <a:t>+ Bước 3: </a:t>
            </a:r>
            <a:r>
              <a:rPr lang="vi-VN" sz="2800" dirty="0">
                <a:solidFill>
                  <a:srgbClr val="008000"/>
                </a:solidFill>
              </a:rPr>
              <a:t>Đặt miếng gạc lên vết thương.</a:t>
            </a:r>
          </a:p>
          <a:p>
            <a:pPr algn="just">
              <a:lnSpc>
                <a:spcPct val="150000"/>
              </a:lnSpc>
            </a:pPr>
            <a:r>
              <a:rPr lang="vi-VN" sz="2800" dirty="0">
                <a:solidFill>
                  <a:srgbClr val="FF0000"/>
                </a:solidFill>
              </a:rPr>
              <a:t>+ Bước 4: </a:t>
            </a:r>
            <a:r>
              <a:rPr lang="vi-VN" sz="2800" dirty="0">
                <a:solidFill>
                  <a:srgbClr val="008000"/>
                </a:solidFill>
              </a:rPr>
              <a:t>Băng lại hoặc dùng băng keo băng kín</a:t>
            </a:r>
          </a:p>
        </p:txBody>
      </p:sp>
      <p:sp>
        <p:nvSpPr>
          <p:cNvPr id="3" name="Rectangle 2"/>
          <p:cNvSpPr/>
          <p:nvPr/>
        </p:nvSpPr>
        <p:spPr>
          <a:xfrm>
            <a:off x="1355801" y="829807"/>
            <a:ext cx="68082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bước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sơ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cứu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thương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chảy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máu</a:t>
            </a:r>
            <a:endParaRPr lang="en-US" sz="2800" dirty="0"/>
          </a:p>
        </p:txBody>
      </p:sp>
      <p:sp>
        <p:nvSpPr>
          <p:cNvPr id="4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5" name="Picture 2" descr="D:\Dao Duc 1 moi\Package - Lesson\Data\image_paste_2007091608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21" y="100704"/>
            <a:ext cx="2331160" cy="710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533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744" y="3881293"/>
            <a:ext cx="1833705" cy="183370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92769" y="157928"/>
            <a:ext cx="8540137" cy="3723367"/>
            <a:chOff x="163741" y="253547"/>
            <a:chExt cx="8540137" cy="2475140"/>
          </a:xfrm>
        </p:grpSpPr>
        <p:grpSp>
          <p:nvGrpSpPr>
            <p:cNvPr id="3" name="Group 2"/>
            <p:cNvGrpSpPr/>
            <p:nvPr/>
          </p:nvGrpSpPr>
          <p:grpSpPr>
            <a:xfrm>
              <a:off x="163741" y="253547"/>
              <a:ext cx="8540137" cy="2475140"/>
              <a:chOff x="163741" y="253547"/>
              <a:chExt cx="8540137" cy="2475140"/>
            </a:xfrm>
          </p:grpSpPr>
          <p:pic>
            <p:nvPicPr>
              <p:cNvPr id="10242" name="Picture 2" descr="D:\Dao Duc 1 moi\Package - Lesson\Data\image_paste_200710101007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741" y="253547"/>
                <a:ext cx="8540137" cy="24751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81841" y="1253217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71155" y="1253217"/>
                <a:ext cx="1661886" cy="4644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33041" y="1253217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6012" y="1671637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7590" y="1780495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15236" y="1797501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66065" y="1756229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4" name="TextBox 3"/>
            <p:cNvSpPr txBox="1"/>
            <p:nvPr/>
          </p:nvSpPr>
          <p:spPr>
            <a:xfrm>
              <a:off x="1654811" y="1100393"/>
              <a:ext cx="6595014" cy="1350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Em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nên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thực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hiện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những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việc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làm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cần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thiết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để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bảo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vệ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bản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thân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phòng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tránh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bị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thương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do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vật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sắc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nhọn</a:t>
              </a:r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8948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58"/>
            <a:ext cx="9144000" cy="5698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6018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714999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38476" y="-16263"/>
            <a:ext cx="8656889" cy="2220686"/>
            <a:chOff x="94936" y="41793"/>
            <a:chExt cx="8656889" cy="2220686"/>
          </a:xfrm>
        </p:grpSpPr>
        <p:grpSp>
          <p:nvGrpSpPr>
            <p:cNvPr id="9" name="Group 8"/>
            <p:cNvGrpSpPr/>
            <p:nvPr/>
          </p:nvGrpSpPr>
          <p:grpSpPr>
            <a:xfrm>
              <a:off x="94936" y="41793"/>
              <a:ext cx="8656889" cy="2220686"/>
              <a:chOff x="308079" y="1291772"/>
              <a:chExt cx="8656889" cy="2220686"/>
            </a:xfrm>
          </p:grpSpPr>
          <p:pic>
            <p:nvPicPr>
              <p:cNvPr id="10" name="Picture 2" descr="D:\Dao Duc 1 moi\Package - Lesson\Data\image_paste_200709160737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1939"/>
              <a:stretch/>
            </p:blipFill>
            <p:spPr bwMode="auto">
              <a:xfrm>
                <a:off x="308079" y="1291772"/>
                <a:ext cx="8656889" cy="22206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Rectangle 10"/>
              <p:cNvSpPr/>
              <p:nvPr/>
            </p:nvSpPr>
            <p:spPr>
              <a:xfrm rot="21416432">
                <a:off x="622709" y="1740839"/>
                <a:ext cx="8076090" cy="1294717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 rot="21280163">
              <a:off x="272784" y="572978"/>
              <a:ext cx="823540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Chủ</a:t>
              </a:r>
              <a:r>
                <a:rPr lang="en-US" sz="32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đề</a:t>
              </a:r>
              <a:endPara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PHÒNG TRÁNH TAI NẠN, THƯƠNG TÍCH</a:t>
              </a:r>
            </a:p>
          </p:txBody>
        </p:sp>
      </p:grpSp>
      <p:sp>
        <p:nvSpPr>
          <p:cNvPr id="3" name="Oval 2"/>
          <p:cNvSpPr/>
          <p:nvPr/>
        </p:nvSpPr>
        <p:spPr>
          <a:xfrm>
            <a:off x="1943902" y="2147759"/>
            <a:ext cx="1465943" cy="827315"/>
          </a:xfrm>
          <a:prstGeom prst="ellipse">
            <a:avLst/>
          </a:prstGeom>
          <a:solidFill>
            <a:srgbClr val="FF5050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BÀI 13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53023" y="2023682"/>
            <a:ext cx="43777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latin typeface="Arial" pitchFamily="34" charset="0"/>
                <a:cs typeface="Arial" pitchFamily="34" charset="0"/>
              </a:rPr>
              <a:t>Phòng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tránh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bị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thương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do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sắc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nhọn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828" y="2977789"/>
            <a:ext cx="3178629" cy="21327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6057061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Dao Duc 1 moi\Package - Lesson\Data\screenshot_15942708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0"/>
            <a:ext cx="2263091" cy="69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78195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71995" y="872253"/>
            <a:ext cx="34119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Chia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sẻ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8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1995" y="1362272"/>
            <a:ext cx="88704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giờ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thương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do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sắc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nhọn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chưa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ấy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cảm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thấy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thế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1287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1332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11" name="Picture 2" descr="D:\Dao Duc 1 moi\Package - Lesson\Data\image_paste_2007091608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1" y="57162"/>
            <a:ext cx="2331160" cy="58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081" y="643116"/>
            <a:ext cx="89247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Đoán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đây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dẫn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điều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75" y="1556191"/>
            <a:ext cx="3069907" cy="20598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000" y="1474113"/>
            <a:ext cx="2981349" cy="21109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600" y="3710514"/>
            <a:ext cx="3460429" cy="200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196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119742" y="1547830"/>
            <a:ext cx="5386388" cy="2298455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đang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dẫn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hậu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thế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28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53" name="TextBox 5"/>
          <p:cNvSpPr txBox="1">
            <a:spLocks noChangeArrowheads="1"/>
          </p:cNvSpPr>
          <p:nvPr/>
        </p:nvSpPr>
        <p:spPr bwMode="auto">
          <a:xfrm>
            <a:off x="76200" y="4035673"/>
            <a:ext cx="8991600" cy="1569660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Yêu</a:t>
            </a:r>
            <a:r>
              <a:rPr lang="en-US" altLang="en-US" sz="24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cầu</a:t>
            </a:r>
            <a:r>
              <a:rPr lang="en-US" altLang="en-US" sz="24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4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Làm</a:t>
            </a:r>
            <a:r>
              <a:rPr lang="en-US" altLang="en-US" sz="24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việc</a:t>
            </a:r>
            <a:r>
              <a:rPr lang="en-US" altLang="en-US" sz="24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4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4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4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Một</a:t>
            </a:r>
            <a:r>
              <a:rPr lang="en-US" altLang="en-US" sz="24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4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lên</a:t>
            </a:r>
            <a:r>
              <a:rPr lang="en-US" altLang="en-US" sz="24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trình</a:t>
            </a:r>
            <a:r>
              <a:rPr lang="en-US" altLang="en-US" sz="24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bày</a:t>
            </a:r>
            <a:r>
              <a:rPr lang="en-US" altLang="en-US" sz="24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kết</a:t>
            </a:r>
            <a:r>
              <a:rPr lang="en-US" altLang="en-US" sz="24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quả</a:t>
            </a:r>
            <a:r>
              <a:rPr lang="en-US" altLang="en-US" sz="2400" b="1" dirty="0">
                <a:solidFill>
                  <a:srgbClr val="006600"/>
                </a:solidFill>
                <a:latin typeface="Arial" charset="0"/>
                <a:cs typeface="Arial" charset="0"/>
              </a:rPr>
              <a:t>, </a:t>
            </a:r>
            <a:r>
              <a:rPr lang="en-US" altLang="en-US" sz="24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các</a:t>
            </a:r>
            <a:r>
              <a:rPr lang="en-US" altLang="en-US" sz="24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4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khác</a:t>
            </a:r>
            <a:r>
              <a:rPr lang="en-US" altLang="en-US" sz="24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nhận</a:t>
            </a:r>
            <a:r>
              <a:rPr lang="en-US" altLang="en-US" sz="24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xét</a:t>
            </a:r>
            <a:r>
              <a:rPr lang="en-US" altLang="en-US" sz="2400" b="1" dirty="0">
                <a:solidFill>
                  <a:srgbClr val="006600"/>
                </a:solidFill>
                <a:latin typeface="Arial" charset="0"/>
                <a:cs typeface="Arial" charset="0"/>
              </a:rPr>
              <a:t>, </a:t>
            </a:r>
            <a:r>
              <a:rPr lang="en-US" altLang="en-US" sz="24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bổ</a:t>
            </a:r>
            <a:r>
              <a:rPr lang="en-US" altLang="en-US" sz="2400" b="1" dirty="0">
                <a:solidFill>
                  <a:srgbClr val="006600"/>
                </a:solidFill>
                <a:latin typeface="Arial" charset="0"/>
                <a:cs typeface="Arial" charset="0"/>
              </a:rPr>
              <a:t> sung. </a:t>
            </a: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130</a:t>
            </a: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140</a:t>
            </a: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150</a:t>
            </a: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160</a:t>
            </a: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170</a:t>
            </a: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180</a:t>
            </a: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943" y="1547830"/>
            <a:ext cx="3224213" cy="2144370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6858548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27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8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9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30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1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32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33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4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35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36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40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41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2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43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44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1</a:t>
            </a:r>
          </a:p>
        </p:txBody>
      </p:sp>
      <p:sp>
        <p:nvSpPr>
          <p:cNvPr id="45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460375" y="4369167"/>
            <a:ext cx="82336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nhỏ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cái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kéo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khiến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kéo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nhọn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đâm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825" y="891878"/>
            <a:ext cx="4609882" cy="309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556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2</a:t>
            </a: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7" name="TextBox 36"/>
          <p:cNvSpPr txBox="1"/>
          <p:nvPr/>
        </p:nvSpPr>
        <p:spPr>
          <a:xfrm>
            <a:off x="443524" y="4097732"/>
            <a:ext cx="83095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008000"/>
                </a:solidFill>
              </a:rPr>
              <a:t>Bạn nhỏ nghịch ngậm đầu nhọn của chiếc bút vào miệng. Việc làm đó có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vi-VN" sz="2800" dirty="0">
                <a:solidFill>
                  <a:srgbClr val="008000"/>
                </a:solidFill>
              </a:rPr>
              <a:t>thể khiến bạn bị đầu nhọn của bút đâm vào họng khi vấp ngã, rất nguy hiểm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405" y="748558"/>
            <a:ext cx="4800492" cy="339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727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0" y="739185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3</a:t>
            </a: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4" name="Rectangle 33"/>
          <p:cNvSpPr/>
          <p:nvPr/>
        </p:nvSpPr>
        <p:spPr>
          <a:xfrm>
            <a:off x="215901" y="4161772"/>
            <a:ext cx="8550727" cy="933795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algn="just"/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nhỏ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cầm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nhọn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dọa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gây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nguy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hiểm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mạng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136" y="816771"/>
            <a:ext cx="5457030" cy="3161036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113237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609601" y="1921226"/>
            <a:ext cx="3860122" cy="1837973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phòng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tránh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thương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do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sắc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nhọn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.</a:t>
            </a:r>
          </a:p>
        </p:txBody>
      </p:sp>
      <p:sp>
        <p:nvSpPr>
          <p:cNvPr id="6153" name="TextBox 5"/>
          <p:cNvSpPr txBox="1">
            <a:spLocks noChangeArrowheads="1"/>
          </p:cNvSpPr>
          <p:nvPr/>
        </p:nvSpPr>
        <p:spPr bwMode="auto">
          <a:xfrm>
            <a:off x="76200" y="4475145"/>
            <a:ext cx="8991600" cy="1200329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Yêu</a:t>
            </a:r>
            <a:r>
              <a:rPr lang="en-US" altLang="en-US" sz="24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cầu</a:t>
            </a:r>
            <a:r>
              <a:rPr lang="en-US" altLang="en-US" sz="24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marL="342900" indent="-342900"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Làm</a:t>
            </a:r>
            <a:r>
              <a:rPr lang="en-US" altLang="en-US" sz="24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việc</a:t>
            </a:r>
            <a:r>
              <a:rPr lang="en-US" altLang="en-US" sz="24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4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endParaRPr lang="en-US" altLang="en-US" sz="2400" b="1" dirty="0">
              <a:solidFill>
                <a:srgbClr val="006600"/>
              </a:solidFill>
              <a:latin typeface="Arial" charset="0"/>
              <a:cs typeface="Arial" charset="0"/>
            </a:endParaRPr>
          </a:p>
          <a:p>
            <a:pPr marL="342900" indent="-342900"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Các</a:t>
            </a:r>
            <a:r>
              <a:rPr lang="en-US" altLang="en-US" sz="24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4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trò</a:t>
            </a:r>
            <a:r>
              <a:rPr lang="en-US" altLang="en-US" sz="24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chuyện</a:t>
            </a:r>
            <a:r>
              <a:rPr lang="en-US" altLang="en-US" sz="24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bày</a:t>
            </a:r>
            <a:r>
              <a:rPr lang="en-US" altLang="en-US" sz="24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tỏ</a:t>
            </a:r>
            <a:r>
              <a:rPr lang="en-US" altLang="en-US" sz="24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suy</a:t>
            </a:r>
            <a:r>
              <a:rPr lang="en-US" altLang="en-US" sz="24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nghĩ</a:t>
            </a:r>
            <a:r>
              <a:rPr lang="en-US" altLang="en-US" sz="24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với</a:t>
            </a:r>
            <a:r>
              <a:rPr lang="en-US" altLang="en-US" sz="24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nhau</a:t>
            </a:r>
            <a:r>
              <a:rPr lang="en-US" altLang="en-US" sz="2400" b="1" dirty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131715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125736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283" y="1548472"/>
            <a:ext cx="3102574" cy="284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9051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2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3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4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9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23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24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25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26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7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28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29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30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31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48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33000"/>
                            </p:stCondLst>
                            <p:childTnLst>
                              <p:par>
                                <p:cTn id="25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64&quot;&gt;&lt;object type=&quot;3&quot; unique_id=&quot;10065&quot;&gt;&lt;property id=&quot;20148&quot; value=&quot;5&quot;/&gt;&lt;property id=&quot;20300&quot; value=&quot;Slide 1&quot;/&gt;&lt;property id=&quot;20307&quot; value=&quot;293&quot;/&gt;&lt;/object&gt;&lt;object type=&quot;3&quot; unique_id=&quot;10066&quot;&gt;&lt;property id=&quot;20148&quot; value=&quot;5&quot;/&gt;&lt;property id=&quot;20300&quot; value=&quot;Slide 2&quot;/&gt;&lt;property id=&quot;20307&quot; value=&quot;294&quot;/&gt;&lt;/object&gt;&lt;object type=&quot;3&quot; unique_id=&quot;10067&quot;&gt;&lt;property id=&quot;20148&quot; value=&quot;5&quot;/&gt;&lt;property id=&quot;20300&quot; value=&quot;Slide 3&quot;/&gt;&lt;property id=&quot;20307&quot; value=&quot;409&quot;/&gt;&lt;/object&gt;&lt;object type=&quot;3&quot; unique_id=&quot;10068&quot;&gt;&lt;property id=&quot;20148&quot; value=&quot;5&quot;/&gt;&lt;property id=&quot;20300&quot; value=&quot;Slide 4&quot;/&gt;&lt;property id=&quot;20307&quot; value=&quot;400&quot;/&gt;&lt;/object&gt;&lt;object type=&quot;3&quot; unique_id=&quot;10069&quot;&gt;&lt;property id=&quot;20148&quot; value=&quot;5&quot;/&gt;&lt;property id=&quot;20300&quot; value=&quot;Slide 5&quot;/&gt;&lt;property id=&quot;20307&quot; value=&quot;412&quot;/&gt;&lt;/object&gt;&lt;object type=&quot;3&quot; unique_id=&quot;10070&quot;&gt;&lt;property id=&quot;20148&quot; value=&quot;5&quot;/&gt;&lt;property id=&quot;20300&quot; value=&quot;Slide 6&quot;/&gt;&lt;property id=&quot;20307&quot; value=&quot;347&quot;/&gt;&lt;/object&gt;&lt;object type=&quot;3&quot; unique_id=&quot;10071&quot;&gt;&lt;property id=&quot;20148&quot; value=&quot;5&quot;/&gt;&lt;property id=&quot;20300&quot; value=&quot;Slide 7&quot;/&gt;&lt;property id=&quot;20307&quot; value=&quot;333&quot;/&gt;&lt;/object&gt;&lt;object type=&quot;3&quot; unique_id=&quot;10072&quot;&gt;&lt;property id=&quot;20148&quot; value=&quot;5&quot;/&gt;&lt;property id=&quot;20300&quot; value=&quot;Slide 8&quot;/&gt;&lt;property id=&quot;20307&quot; value=&quot;332&quot;/&gt;&lt;/object&gt;&lt;object type=&quot;3&quot; unique_id=&quot;10073&quot;&gt;&lt;property id=&quot;20148&quot; value=&quot;5&quot;/&gt;&lt;property id=&quot;20300&quot; value=&quot;Slide 9&quot;/&gt;&lt;property id=&quot;20307&quot; value=&quot;375&quot;/&gt;&lt;/object&gt;&lt;object type=&quot;3&quot; unique_id=&quot;10074&quot;&gt;&lt;property id=&quot;20148&quot; value=&quot;5&quot;/&gt;&lt;property id=&quot;20300&quot; value=&quot;Slide 10&quot;/&gt;&lt;property id=&quot;20307&quot; value=&quot;414&quot;/&gt;&lt;/object&gt;&lt;object type=&quot;3&quot; unique_id=&quot;10075&quot;&gt;&lt;property id=&quot;20148&quot; value=&quot;5&quot;/&gt;&lt;property id=&quot;20300&quot; value=&quot;Slide 11&quot;/&gt;&lt;property id=&quot;20307&quot; value=&quot;422&quot;/&gt;&lt;/object&gt;&lt;object type=&quot;3&quot; unique_id=&quot;10076&quot;&gt;&lt;property id=&quot;20148&quot; value=&quot;5&quot;/&gt;&lt;property id=&quot;20300&quot; value=&quot;Slide 12&quot;/&gt;&lt;property id=&quot;20307&quot; value=&quot;429&quot;/&gt;&lt;/object&gt;&lt;object type=&quot;3&quot; unique_id=&quot;10077&quot;&gt;&lt;property id=&quot;20148&quot; value=&quot;5&quot;/&gt;&lt;property id=&quot;20300&quot; value=&quot;Slide 13&quot;/&gt;&lt;property id=&quot;20307&quot; value=&quot;339&quot;/&gt;&lt;/object&gt;&lt;object type=&quot;3&quot; unique_id=&quot;10078&quot;&gt;&lt;property id=&quot;20148&quot; value=&quot;5&quot;/&gt;&lt;property id=&quot;20300&quot; value=&quot;Slide 14&quot;/&gt;&lt;property id=&quot;20307&quot; value=&quot;312&quot;/&gt;&lt;/object&gt;&lt;object type=&quot;3&quot; unique_id=&quot;10085&quot;&gt;&lt;property id=&quot;20148&quot; value=&quot;5&quot;/&gt;&lt;property id=&quot;20300&quot; value=&quot;Slide 15&quot;/&gt;&lt;property id=&quot;20307&quot; value=&quot;322&quot;/&gt;&lt;/object&gt;&lt;object type=&quot;3&quot; unique_id=&quot;10086&quot;&gt;&lt;property id=&quot;20148&quot; value=&quot;5&quot;/&gt;&lt;property id=&quot;20300&quot; value=&quot;Slide 16&quot;/&gt;&lt;property id=&quot;20307&quot; value=&quot;279&quot;/&gt;&lt;/object&gt;&lt;/object&gt;&lt;object type=&quot;8&quot; unique_id=&quot;10110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1584</TotalTime>
  <Words>471</Words>
  <Application>Microsoft Office PowerPoint</Application>
  <PresentationFormat>On-screen Show (16:10)</PresentationFormat>
  <Paragraphs>92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.VnTifani Heavy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Dương Tử</cp:lastModifiedBy>
  <cp:revision>221</cp:revision>
  <dcterms:created xsi:type="dcterms:W3CDTF">2020-02-10T09:35:50Z</dcterms:created>
  <dcterms:modified xsi:type="dcterms:W3CDTF">2022-03-23T04:07:33Z</dcterms:modified>
</cp:coreProperties>
</file>