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26"/>
  </p:notesMasterIdLst>
  <p:sldIdLst>
    <p:sldId id="478" r:id="rId2"/>
    <p:sldId id="472" r:id="rId3"/>
    <p:sldId id="272" r:id="rId4"/>
    <p:sldId id="273" r:id="rId5"/>
    <p:sldId id="264" r:id="rId6"/>
    <p:sldId id="283" r:id="rId7"/>
    <p:sldId id="284" r:id="rId8"/>
    <p:sldId id="281" r:id="rId9"/>
    <p:sldId id="285" r:id="rId10"/>
    <p:sldId id="287" r:id="rId11"/>
    <p:sldId id="473" r:id="rId12"/>
    <p:sldId id="289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345" r:id="rId22"/>
    <p:sldId id="314" r:id="rId23"/>
    <p:sldId id="479" r:id="rId24"/>
    <p:sldId id="344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033" autoAdjust="0"/>
  </p:normalViewPr>
  <p:slideViewPr>
    <p:cSldViewPr snapToGrid="0">
      <p:cViewPr varScale="1">
        <p:scale>
          <a:sx n="62" d="100"/>
          <a:sy n="62" d="100"/>
        </p:scale>
        <p:origin x="8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1FB7D-739E-4967-B969-45A098496153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EBBB3-A42B-4BCE-A694-1D7BF660F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54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8313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1683" name="文本占位符 81922"/>
          <p:cNvSpPr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8"/>
          </a:xfrm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x-none" dirty="0"/>
          </a:p>
        </p:txBody>
      </p:sp>
      <p:sp>
        <p:nvSpPr>
          <p:cNvPr id="71684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127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BFD17B-D166-40AF-9627-1FB3187FEC8D}"/>
              </a:ext>
            </a:extLst>
          </p:cNvPr>
          <p:cNvSpPr/>
          <p:nvPr userDrawn="1"/>
        </p:nvSpPr>
        <p:spPr>
          <a:xfrm>
            <a:off x="11008796" y="2766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70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04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087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1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414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920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74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39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68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324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2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80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775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51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29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9;p11">
            <a:extLst>
              <a:ext uri="{FF2B5EF4-FFF2-40B4-BE49-F238E27FC236}">
                <a16:creationId xmlns:a16="http://schemas.microsoft.com/office/drawing/2014/main" id="{883D005B-8B11-4FA0-82A2-9A260DE589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07349" y="15488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94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BCB0343-9CBA-4127-92D1-66C21816CB73}"/>
              </a:ext>
            </a:extLst>
          </p:cNvPr>
          <p:cNvSpPr/>
          <p:nvPr userDrawn="1"/>
        </p:nvSpPr>
        <p:spPr>
          <a:xfrm>
            <a:off x="11008797" y="0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503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5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699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2251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1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  <p:sldLayoutId id="2147483758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481223" y="1679860"/>
            <a:ext cx="7438255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104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32</a:t>
            </a:r>
          </a:p>
          <a:p>
            <a:pPr algn="ctr" defTabSz="914104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đọc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Hoa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trái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81192" y="453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53200" y="579572"/>
            <a:ext cx="990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55293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3647" y="515552"/>
            <a:ext cx="8648186" cy="645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60630"/>
      </p:ext>
    </p:extLst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876138" y="2723117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/>
                <a:ea typeface="inpin heiti" charset="-122"/>
                <a:cs typeface="Times New Roman" panose="02020603050405020304" pitchFamily="18" charset="0"/>
                <a:sym typeface="+mn-ea"/>
              </a:rPr>
              <a:t>TÌM HIỂU BÀI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167004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6437" y="604438"/>
            <a:ext cx="12484873" cy="5204691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CDF07B6-823A-4C78-B573-E14B77A3E701}"/>
              </a:ext>
            </a:extLst>
          </p:cNvPr>
          <p:cNvCxnSpPr>
            <a:cxnSpLocks/>
          </p:cNvCxnSpPr>
          <p:nvPr/>
        </p:nvCxnSpPr>
        <p:spPr>
          <a:xfrm>
            <a:off x="5716631" y="2116325"/>
            <a:ext cx="1198417" cy="19156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1C9A311-A2A9-4287-9DBA-4E5985F49B8E}"/>
              </a:ext>
            </a:extLst>
          </p:cNvPr>
          <p:cNvCxnSpPr>
            <a:cxnSpLocks/>
          </p:cNvCxnSpPr>
          <p:nvPr/>
        </p:nvCxnSpPr>
        <p:spPr>
          <a:xfrm flipV="1">
            <a:off x="5716631" y="2064654"/>
            <a:ext cx="1198417" cy="9421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90DEB9-4425-4528-AC77-D81275259DCE}"/>
              </a:ext>
            </a:extLst>
          </p:cNvPr>
          <p:cNvCxnSpPr>
            <a:cxnSpLocks/>
          </p:cNvCxnSpPr>
          <p:nvPr/>
        </p:nvCxnSpPr>
        <p:spPr>
          <a:xfrm>
            <a:off x="5716631" y="4031999"/>
            <a:ext cx="1198417" cy="10529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96FE3F8-89BC-4377-B238-EC8ED412C092}"/>
              </a:ext>
            </a:extLst>
          </p:cNvPr>
          <p:cNvCxnSpPr>
            <a:cxnSpLocks/>
          </p:cNvCxnSpPr>
          <p:nvPr/>
        </p:nvCxnSpPr>
        <p:spPr>
          <a:xfrm flipV="1">
            <a:off x="5716631" y="2923636"/>
            <a:ext cx="1198417" cy="20781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95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uon Duoc Thao: Cà tím - Cà dái dê - Auber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044"/>
            <a:ext cx="12192000" cy="641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322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ỹ thuật gieo trồng cây mướp cho năng suất c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6" y="457200"/>
            <a:ext cx="12067309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127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1.bp.blogspot.com/-ioJvq8V6ssA/X8EAwWhKgPI/AAAAAAAAefI/PM2DNNP2No4ohqlrs-uQp6jcEPvULfMlQCLcBGAsYHQ/s900/lamthuoc.net-Nguy%25C3%25AAn%2Bli%25E1%25BB%2587u%2Bl%25C3%25A0m%2Bthu%25E1%25BB%2591c%2B-%2BC%25C3%25A2y%2Bhoa%2Bc%25C3%25A2y%2Bthu%25E1%25BB%2591c%2B-%2B15%2BL%25E1%25BB%25B1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91" y="423014"/>
            <a:ext cx="10861964" cy="321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Ý Nghĩa, Vị Trí Trồng Cây Lựu Trong Phong Thủy Rước Tài Lộ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565" y="3712564"/>
            <a:ext cx="4802089" cy="309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691" y="3712564"/>
            <a:ext cx="5347854" cy="309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905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è đen một trong những loại thuốc quý ta cần biế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5" y="443345"/>
            <a:ext cx="12067309" cy="641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323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ổng hợp 5 loại phân bón hữu cơ cho cây vừng (mè) hiệu quả cao cập nhật  2021 - Agriviet.o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50273"/>
            <a:ext cx="12067308" cy="638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031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ây đậu xanh- công dụng của cây đậu x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349"/>
            <a:ext cx="6472842" cy="638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Đậu ván trắng nhiều công dụ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842" y="471055"/>
            <a:ext cx="5719158" cy="638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370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p những địa điểm có mùa hoa mận đẹp như chốn thiên đườ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2192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294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995807" y="2889555"/>
            <a:ext cx="6234053" cy="110799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/>
                <a:ea typeface="inpin heiti" charset="-122"/>
                <a:cs typeface="Times New Roman" panose="02020603050405020304" pitchFamily="18" charset="0"/>
                <a:sym typeface="+mn-ea"/>
              </a:rPr>
              <a:t>KHỞI ĐỘNG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56796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Loại quả ở quê rụng đầy gốc không ai thèm nhặt, lên thành phố thành đặc sản  đắt đ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942" y="433183"/>
            <a:ext cx="9322116" cy="642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5153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545" y="1021812"/>
            <a:ext cx="11914909" cy="481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4528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2" y="3833395"/>
            <a:ext cx="2385631" cy="2761368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2382983" y="860406"/>
            <a:ext cx="6954981" cy="3254394"/>
          </a:xfrm>
          <a:prstGeom prst="cloudCallout">
            <a:avLst>
              <a:gd name="adj1" fmla="val -51883"/>
              <a:gd name="adj2" fmla="val 61583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6000" b="1" dirty="0">
                <a:solidFill>
                  <a:schemeClr val="tx1"/>
                </a:solidFill>
                <a:latin typeface="UTM Avo" panose="02040603050506020204" pitchFamily="18" charset="0"/>
              </a:rPr>
              <a:t>  </a:t>
            </a:r>
          </a:p>
          <a:p>
            <a:pPr algn="ctr" defTabSz="685800">
              <a:defRPr/>
            </a:pPr>
            <a:r>
              <a:rPr lang="en-US" sz="40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Bài</a:t>
            </a:r>
            <a:r>
              <a:rPr lang="en-US" sz="4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thơ</a:t>
            </a:r>
            <a:r>
              <a:rPr lang="en-US" sz="4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khuyên</a:t>
            </a:r>
            <a:r>
              <a:rPr lang="en-US" sz="4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bạn</a:t>
            </a:r>
            <a:r>
              <a:rPr lang="en-US" sz="4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nhỏ</a:t>
            </a:r>
            <a:r>
              <a:rPr lang="en-US" sz="4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điều</a:t>
            </a:r>
            <a:r>
              <a:rPr lang="en-US" sz="4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gì</a:t>
            </a:r>
            <a:r>
              <a:rPr lang="en-US" sz="4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sz="60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2C6AF589-34F8-40F2-AE36-C69378ACF213}"/>
              </a:ext>
            </a:extLst>
          </p:cNvPr>
          <p:cNvSpPr/>
          <p:nvPr/>
        </p:nvSpPr>
        <p:spPr>
          <a:xfrm>
            <a:off x="3061855" y="4682833"/>
            <a:ext cx="7966363" cy="1662547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0A346E-6571-405D-B0D7-7F754880402C}"/>
              </a:ext>
            </a:extLst>
          </p:cNvPr>
          <p:cNvSpPr txBox="1"/>
          <p:nvPr/>
        </p:nvSpPr>
        <p:spPr>
          <a:xfrm>
            <a:off x="3061854" y="5190940"/>
            <a:ext cx="81078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Đừng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hái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hoa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tươi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hoa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trái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3336" y="429491"/>
            <a:ext cx="7517834" cy="645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593008"/>
      </p:ext>
    </p:extLst>
  </p:cSld>
  <p:clrMapOvr>
    <a:masterClrMapping/>
  </p:clrMapOvr>
  <p:transition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2826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541" y="680904"/>
            <a:ext cx="2766201" cy="27361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5926" y="649694"/>
            <a:ext cx="2872500" cy="27168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0610" y="771418"/>
            <a:ext cx="2762684" cy="24733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416" y="3831432"/>
            <a:ext cx="2707326" cy="26547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8565" y="3854486"/>
            <a:ext cx="2727222" cy="26086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99939" y="3951073"/>
            <a:ext cx="3004025" cy="269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440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400" y="0"/>
            <a:ext cx="9672320" cy="7200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0660" name="Text Box 4"/>
          <p:cNvSpPr txBox="1"/>
          <p:nvPr/>
        </p:nvSpPr>
        <p:spPr>
          <a:xfrm>
            <a:off x="1506908" y="2307791"/>
            <a:ext cx="9161092" cy="2585319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pPr algn="ctr" defTabSz="1219200">
              <a:spcBef>
                <a:spcPct val="50000"/>
              </a:spcBef>
              <a:defRPr/>
            </a:pPr>
            <a:r>
              <a:rPr lang="en-US" altLang="x-none" sz="6400" b="1" u="sng" dirty="0" err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Tập</a:t>
            </a:r>
            <a:r>
              <a:rPr lang="en-US" altLang="x-none" sz="6400" b="1" u="sng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altLang="x-none" sz="6400" b="1" u="sng" dirty="0" err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đọc</a:t>
            </a:r>
            <a:endParaRPr lang="en-US" altLang="x-none" sz="6400" b="1" u="sng" dirty="0">
              <a:solidFill>
                <a:srgbClr val="FF0000"/>
              </a:solidFill>
              <a:latin typeface="UTM Avo" panose="02040603050506020204" charset="0"/>
              <a:cs typeface="UTM Avo" panose="02040603050506020204" charset="0"/>
            </a:endParaRPr>
          </a:p>
          <a:p>
            <a:pPr algn="ctr" defTabSz="1219200">
              <a:spcBef>
                <a:spcPct val="50000"/>
              </a:spcBef>
              <a:defRPr/>
            </a:pPr>
            <a:r>
              <a:rPr lang="en-US" altLang="x-none" sz="6400" b="1" dirty="0" err="1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  <a:t>Hoa</a:t>
            </a:r>
            <a:r>
              <a:rPr lang="en-US" altLang="x-none" sz="6400" b="1" dirty="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altLang="x-none" sz="6400" b="1" dirty="0" err="1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  <a:t>kết</a:t>
            </a:r>
            <a:r>
              <a:rPr lang="en-US" altLang="x-none" sz="6400" b="1" dirty="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altLang="x-none" sz="6400" b="1" dirty="0" err="1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  <a:t>trái</a:t>
            </a:r>
            <a:endParaRPr lang="en-US" altLang="x-none" sz="6400" b="1" dirty="0">
              <a:solidFill>
                <a:srgbClr val="0070C0"/>
              </a:solidFill>
              <a:latin typeface="UTM Avo" panose="02040603050506020204" charset="0"/>
              <a:ea typeface="Arial" panose="020B0604020202020204" pitchFamily="34" charset="0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22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4471" y="491518"/>
            <a:ext cx="7523057" cy="646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598993"/>
      </p:ext>
    </p:extLst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438150"/>
            <a:ext cx="0" cy="460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8657" y="437883"/>
            <a:ext cx="7762347" cy="6420118"/>
          </a:xfrm>
          <a:prstGeom prst="rect">
            <a:avLst/>
          </a:prstGeom>
        </p:spPr>
      </p:pic>
      <p:cxnSp>
        <p:nvCxnSpPr>
          <p:cNvPr id="5" name="Straight Connector 4"/>
          <p:cNvCxnSpPr>
            <a:cxnSpLocks/>
          </p:cNvCxnSpPr>
          <p:nvPr/>
        </p:nvCxnSpPr>
        <p:spPr>
          <a:xfrm flipH="1" flipV="1">
            <a:off x="5601274" y="1353336"/>
            <a:ext cx="913471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 flipH="1">
            <a:off x="4487474" y="2186809"/>
            <a:ext cx="11137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 flipH="1" flipV="1">
            <a:off x="5874275" y="3827966"/>
            <a:ext cx="128094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 flipH="1">
            <a:off x="4487474" y="4250947"/>
            <a:ext cx="12505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 flipH="1">
            <a:off x="5601273" y="2590652"/>
            <a:ext cx="11137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 flipH="1" flipV="1">
            <a:off x="5738006" y="5892104"/>
            <a:ext cx="977066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474333"/>
      </p:ext>
    </p:extLst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3336" y="429491"/>
            <a:ext cx="7517834" cy="645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541405"/>
      </p:ext>
    </p:extLst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39156" y="2381866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4400">
                <a:solidFill>
                  <a:srgbClr val="0070C0"/>
                </a:solidFill>
                <a:cs typeface="Times New Roman" panose="02020603050405020304" pitchFamily="18" charset="0"/>
              </a:rPr>
              <a:t>Hoa cà tim tím</a:t>
            </a:r>
          </a:p>
          <a:p>
            <a:pPr defTabSz="914400"/>
            <a:r>
              <a:rPr lang="en-US" sz="4400">
                <a:solidFill>
                  <a:srgbClr val="0070C0"/>
                </a:solidFill>
                <a:cs typeface="Times New Roman" panose="02020603050405020304" pitchFamily="18" charset="0"/>
              </a:rPr>
              <a:t>Hoa mướp vàng vàng</a:t>
            </a:r>
          </a:p>
          <a:p>
            <a:pPr defTabSz="914400"/>
            <a:r>
              <a:rPr lang="en-US" sz="4400">
                <a:solidFill>
                  <a:srgbClr val="0070C0"/>
                </a:solidFill>
                <a:cs typeface="Times New Roman" panose="02020603050405020304" pitchFamily="18" charset="0"/>
              </a:rPr>
              <a:t>Hoa lựu chói chang</a:t>
            </a:r>
          </a:p>
          <a:p>
            <a:pPr defTabSz="914400"/>
            <a:r>
              <a:rPr lang="en-US" sz="4400">
                <a:solidFill>
                  <a:srgbClr val="0070C0"/>
                </a:solidFill>
                <a:cs typeface="Times New Roman" panose="02020603050405020304" pitchFamily="18" charset="0"/>
              </a:rPr>
              <a:t>Đỏ như đốm lửa.</a:t>
            </a:r>
            <a:endParaRPr lang="en-US" sz="540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7287109" y="2406386"/>
            <a:ext cx="280587" cy="5554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9214785" y="3166983"/>
            <a:ext cx="280587" cy="5554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8553497" y="3851472"/>
            <a:ext cx="280587" cy="5554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7740368" y="4590674"/>
            <a:ext cx="280587" cy="5554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7668442" y="4573582"/>
            <a:ext cx="280587" cy="5554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19">
            <a:extLst>
              <a:ext uri="{FF2B5EF4-FFF2-40B4-BE49-F238E27FC236}">
                <a16:creationId xmlns:a16="http://schemas.microsoft.com/office/drawing/2014/main" id="{A99B72A5-7525-4785-B218-6318C089B90D}"/>
              </a:ext>
            </a:extLst>
          </p:cNvPr>
          <p:cNvGrpSpPr/>
          <p:nvPr/>
        </p:nvGrpSpPr>
        <p:grpSpPr>
          <a:xfrm>
            <a:off x="4287758" y="990539"/>
            <a:ext cx="4471681" cy="905983"/>
            <a:chOff x="1936535" y="3935752"/>
            <a:chExt cx="8318930" cy="2056864"/>
          </a:xfrm>
        </p:grpSpPr>
        <p:sp>
          <p:nvSpPr>
            <p:cNvPr id="12" name="任意多边形 3">
              <a:extLst>
                <a:ext uri="{FF2B5EF4-FFF2-40B4-BE49-F238E27FC236}">
                  <a16:creationId xmlns:a16="http://schemas.microsoft.com/office/drawing/2014/main" id="{AFAEA3C1-4215-4E9A-8E57-E68295CC746A}"/>
                </a:ext>
              </a:extLst>
            </p:cNvPr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任意多边形 4">
              <a:extLst>
                <a:ext uri="{FF2B5EF4-FFF2-40B4-BE49-F238E27FC236}">
                  <a16:creationId xmlns:a16="http://schemas.microsoft.com/office/drawing/2014/main" id="{04C2A894-8333-4BCA-89E3-3CE833FDE480}"/>
                </a:ext>
              </a:extLst>
            </p:cNvPr>
            <p:cNvSpPr/>
            <p:nvPr/>
          </p:nvSpPr>
          <p:spPr>
            <a:xfrm flipH="1">
              <a:off x="2206171" y="4093028"/>
              <a:ext cx="7779658" cy="1698173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0C37F6D3-DF16-4C68-8B33-6CE28FB888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16" b="57642"/>
          <a:stretch/>
        </p:blipFill>
        <p:spPr>
          <a:xfrm>
            <a:off x="4371918" y="333248"/>
            <a:ext cx="3479404" cy="63538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2176F0F-6585-45EC-89A9-3670861B3AAB}"/>
              </a:ext>
            </a:extLst>
          </p:cNvPr>
          <p:cNvSpPr txBox="1"/>
          <p:nvPr/>
        </p:nvSpPr>
        <p:spPr>
          <a:xfrm flipH="1">
            <a:off x="4560850" y="1135120"/>
            <a:ext cx="3999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77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LUYỆN ĐỌC CÂU</a:t>
            </a:r>
          </a:p>
        </p:txBody>
      </p:sp>
    </p:spTree>
    <p:extLst>
      <p:ext uri="{BB962C8B-B14F-4D97-AF65-F5344CB8AC3E}">
        <p14:creationId xmlns:p14="http://schemas.microsoft.com/office/powerpoint/2010/main" val="1808003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1831" y="415636"/>
            <a:ext cx="8302875" cy="6473092"/>
          </a:xfrm>
          <a:prstGeom prst="rect">
            <a:avLst/>
          </a:prstGeom>
        </p:spPr>
      </p:pic>
      <p:sp>
        <p:nvSpPr>
          <p:cNvPr id="5" name="6-Point Star 4"/>
          <p:cNvSpPr/>
          <p:nvPr/>
        </p:nvSpPr>
        <p:spPr>
          <a:xfrm>
            <a:off x="4150272" y="939408"/>
            <a:ext cx="412750" cy="376238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sp>
        <p:nvSpPr>
          <p:cNvPr id="6" name="6-Point Star 5"/>
          <p:cNvSpPr/>
          <p:nvPr/>
        </p:nvSpPr>
        <p:spPr>
          <a:xfrm>
            <a:off x="4150272" y="2628002"/>
            <a:ext cx="412750" cy="376238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sp>
        <p:nvSpPr>
          <p:cNvPr id="7" name="6-Point Star 6"/>
          <p:cNvSpPr/>
          <p:nvPr/>
        </p:nvSpPr>
        <p:spPr>
          <a:xfrm>
            <a:off x="4150272" y="4316597"/>
            <a:ext cx="412750" cy="376238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4868789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318</TotalTime>
  <Words>66</Words>
  <Application>Microsoft Office PowerPoint</Application>
  <PresentationFormat>Widescreen</PresentationFormat>
  <Paragraphs>21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微软雅黑</vt:lpstr>
      <vt:lpstr>Arial</vt:lpstr>
      <vt:lpstr>Calibri</vt:lpstr>
      <vt:lpstr>Times New Roman</vt:lpstr>
      <vt:lpstr>UTM Avo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Nam Aka</cp:lastModifiedBy>
  <cp:revision>23</cp:revision>
  <dcterms:created xsi:type="dcterms:W3CDTF">2021-01-19T08:33:08Z</dcterms:created>
  <dcterms:modified xsi:type="dcterms:W3CDTF">2024-04-23T14:11:56Z</dcterms:modified>
</cp:coreProperties>
</file>