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584" r:id="rId2"/>
    <p:sldId id="472" r:id="rId3"/>
    <p:sldId id="532" r:id="rId4"/>
    <p:sldId id="534" r:id="rId5"/>
    <p:sldId id="533" r:id="rId6"/>
    <p:sldId id="537" r:id="rId7"/>
    <p:sldId id="538" r:id="rId8"/>
    <p:sldId id="536" r:id="rId9"/>
    <p:sldId id="535" r:id="rId10"/>
    <p:sldId id="485" r:id="rId11"/>
    <p:sldId id="506" r:id="rId12"/>
    <p:sldId id="5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3C726-3B5C-4685-A434-E5D05E0E59C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1ED69-76C5-428A-9DB0-45E07997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2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1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3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06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83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41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4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31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63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3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4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8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9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1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3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2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6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9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9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4.wdp"/><Relationship Id="rId5" Type="http://schemas.openxmlformats.org/officeDocument/2006/relationships/image" Target="../media/image44.png"/><Relationship Id="rId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17.png"/><Relationship Id="rId21" Type="http://schemas.openxmlformats.org/officeDocument/2006/relationships/image" Target="../media/image26.png"/><Relationship Id="rId7" Type="http://schemas.openxmlformats.org/officeDocument/2006/relationships/image" Target="../media/image19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5" Type="http://schemas.openxmlformats.org/officeDocument/2006/relationships/image" Target="../media/image28.png"/><Relationship Id="rId2" Type="http://schemas.openxmlformats.org/officeDocument/2006/relationships/image" Target="../media/image16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24" Type="http://schemas.microsoft.com/office/2007/relationships/hdphoto" Target="../media/hdphoto11.wdp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10" Type="http://schemas.microsoft.com/office/2007/relationships/hdphoto" Target="../media/hdphoto4.wdp"/><Relationship Id="rId19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0" y="1736458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32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68: Đồng hồ - Thời gian – Tiết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889555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777849" y="561543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1757355" y="1079645"/>
            <a:ext cx="1057101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gắn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trong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881056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431"/>
            <a:ext cx="12192001" cy="6456218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F6291038-3598-4DF5-93DA-EC4A6026B7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9896" y="1260361"/>
            <a:ext cx="1247775" cy="12954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9462928-5080-49F6-9B2F-A8863DB53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2608" y="4013967"/>
            <a:ext cx="1219200" cy="1266825"/>
          </a:xfrm>
          <a:prstGeom prst="rect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7BD94799-7666-4E55-96CE-E17F2A3C7F0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8100" y="5172517"/>
            <a:ext cx="1228725" cy="1343025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500057B5-67AF-48F4-A03A-E0716954FA8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116" y="4060109"/>
            <a:ext cx="1219200" cy="129540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5D8D9AED-4416-4011-A8C0-863723CC256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147" y="2539875"/>
            <a:ext cx="1209675" cy="1219200"/>
          </a:xfrm>
          <a:prstGeom prst="rect">
            <a:avLst/>
          </a:prstGeom>
        </p:spPr>
      </p:pic>
      <p:pic>
        <p:nvPicPr>
          <p:cNvPr id="36" name="Hình ảnh 35">
            <a:extLst>
              <a:ext uri="{FF2B5EF4-FFF2-40B4-BE49-F238E27FC236}">
                <a16:creationId xmlns:a16="http://schemas.microsoft.com/office/drawing/2014/main" id="{FF8E70E9-E5B6-45B7-B48F-D5BB4E8E02C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4028" y="2576128"/>
            <a:ext cx="1209675" cy="1219200"/>
          </a:xfrm>
          <a:prstGeom prst="rect">
            <a:avLst/>
          </a:prstGeom>
        </p:spPr>
      </p:pic>
      <p:grpSp>
        <p:nvGrpSpPr>
          <p:cNvPr id="44" name="Nhóm 43">
            <a:extLst>
              <a:ext uri="{FF2B5EF4-FFF2-40B4-BE49-F238E27FC236}">
                <a16:creationId xmlns:a16="http://schemas.microsoft.com/office/drawing/2014/main" id="{27DBECC3-44D4-4EB5-AE40-3BA87BECB0C8}"/>
              </a:ext>
            </a:extLst>
          </p:cNvPr>
          <p:cNvGrpSpPr/>
          <p:nvPr/>
        </p:nvGrpSpPr>
        <p:grpSpPr>
          <a:xfrm>
            <a:off x="1250364" y="1430907"/>
            <a:ext cx="2903664" cy="1790097"/>
            <a:chOff x="1258260" y="1648947"/>
            <a:chExt cx="2903664" cy="1790097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6466CEFC-0518-4922-BAA1-DCB2B24807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24114" r="3150"/>
            <a:stretch/>
          </p:blipFill>
          <p:spPr>
            <a:xfrm>
              <a:off x="1466144" y="1648947"/>
              <a:ext cx="2184970" cy="1222871"/>
            </a:xfrm>
            <a:prstGeom prst="rect">
              <a:avLst/>
            </a:prstGeom>
          </p:spPr>
        </p:pic>
        <p:sp>
          <p:nvSpPr>
            <p:cNvPr id="37" name="Rounded Rectangle 5">
              <a:extLst>
                <a:ext uri="{FF2B5EF4-FFF2-40B4-BE49-F238E27FC236}">
                  <a16:creationId xmlns:a16="http://schemas.microsoft.com/office/drawing/2014/main" id="{F9375EA4-5BE6-4ACD-A4C5-DBA147C8C934}"/>
                </a:ext>
              </a:extLst>
            </p:cNvPr>
            <p:cNvSpPr/>
            <p:nvPr/>
          </p:nvSpPr>
          <p:spPr>
            <a:xfrm>
              <a:off x="1258260" y="2824682"/>
              <a:ext cx="2903664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Buổi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sáng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, Loan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tập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thể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dục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lúc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6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giờ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3CB55FF3-625B-4E72-88ED-D2CFC128A2BA}"/>
              </a:ext>
            </a:extLst>
          </p:cNvPr>
          <p:cNvGrpSpPr/>
          <p:nvPr/>
        </p:nvGrpSpPr>
        <p:grpSpPr>
          <a:xfrm>
            <a:off x="1267235" y="3180045"/>
            <a:ext cx="2903664" cy="1947078"/>
            <a:chOff x="1395884" y="3250547"/>
            <a:chExt cx="2903664" cy="1947078"/>
          </a:xfrm>
        </p:grpSpPr>
        <p:pic>
          <p:nvPicPr>
            <p:cNvPr id="18" name="Hình ảnh 17">
              <a:extLst>
                <a:ext uri="{FF2B5EF4-FFF2-40B4-BE49-F238E27FC236}">
                  <a16:creationId xmlns:a16="http://schemas.microsoft.com/office/drawing/2014/main" id="{16B7469F-B42E-4B06-B217-75E3104CBB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61"/>
            <a:stretch/>
          </p:blipFill>
          <p:spPr>
            <a:xfrm>
              <a:off x="1969300" y="3250547"/>
              <a:ext cx="1702507" cy="1526840"/>
            </a:xfrm>
            <a:prstGeom prst="rect">
              <a:avLst/>
            </a:prstGeom>
          </p:spPr>
        </p:pic>
        <p:sp>
          <p:nvSpPr>
            <p:cNvPr id="38" name="Rounded Rectangle 5">
              <a:extLst>
                <a:ext uri="{FF2B5EF4-FFF2-40B4-BE49-F238E27FC236}">
                  <a16:creationId xmlns:a16="http://schemas.microsoft.com/office/drawing/2014/main" id="{5B6B4448-DD5B-45CB-9A33-C6AF2E6C0592}"/>
                </a:ext>
              </a:extLst>
            </p:cNvPr>
            <p:cNvSpPr/>
            <p:nvPr/>
          </p:nvSpPr>
          <p:spPr>
            <a:xfrm>
              <a:off x="1395884" y="4583263"/>
              <a:ext cx="2903664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Loan </a:t>
              </a:r>
              <a:r>
                <a:rPr lang="en-US" dirty="0" err="1">
                  <a:solidFill>
                    <a:srgbClr val="002060"/>
                  </a:solidFill>
                  <a:latin typeface="UTM Avo"/>
                  <a:cs typeface="Times New Roman" panose="02020603050405020304" pitchFamily="18" charset="0"/>
                </a:rPr>
                <a:t>ăn</a:t>
              </a:r>
              <a:r>
                <a:rPr lang="en-US" dirty="0">
                  <a:solidFill>
                    <a:srgbClr val="002060"/>
                  </a:solidFill>
                  <a:latin typeface="UTM Avo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UTM Avo"/>
                  <a:cs typeface="Times New Roman" panose="02020603050405020304" pitchFamily="18" charset="0"/>
                </a:rPr>
                <a:t>trưa</a:t>
              </a:r>
              <a:r>
                <a:rPr lang="en-US" dirty="0">
                  <a:solidFill>
                    <a:srgbClr val="002060"/>
                  </a:solidFill>
                  <a:latin typeface="UTM Avo"/>
                  <a:cs typeface="Times New Roman" panose="02020603050405020304" pitchFamily="18" charset="0"/>
                </a:rPr>
                <a:t>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lúc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11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giờ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0CC42000-334F-465A-AAEE-238FA7ACA825}"/>
              </a:ext>
            </a:extLst>
          </p:cNvPr>
          <p:cNvGrpSpPr/>
          <p:nvPr/>
        </p:nvGrpSpPr>
        <p:grpSpPr>
          <a:xfrm>
            <a:off x="1267235" y="5083609"/>
            <a:ext cx="3136768" cy="1714130"/>
            <a:chOff x="1267235" y="5083609"/>
            <a:chExt cx="3136768" cy="1714130"/>
          </a:xfrm>
        </p:grpSpPr>
        <p:pic>
          <p:nvPicPr>
            <p:cNvPr id="22" name="Hình ảnh 21">
              <a:extLst>
                <a:ext uri="{FF2B5EF4-FFF2-40B4-BE49-F238E27FC236}">
                  <a16:creationId xmlns:a16="http://schemas.microsoft.com/office/drawing/2014/main" id="{332F28C3-34E0-4C1E-83E1-01D8CE477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25363" y="5083609"/>
              <a:ext cx="1725751" cy="1328456"/>
            </a:xfrm>
            <a:prstGeom prst="rect">
              <a:avLst/>
            </a:prstGeom>
          </p:spPr>
        </p:pic>
        <p:sp>
          <p:nvSpPr>
            <p:cNvPr id="40" name="Rounded Rectangle 5">
              <a:extLst>
                <a:ext uri="{FF2B5EF4-FFF2-40B4-BE49-F238E27FC236}">
                  <a16:creationId xmlns:a16="http://schemas.microsoft.com/office/drawing/2014/main" id="{238CBAEB-A124-4672-8F98-57EF515C6AD2}"/>
                </a:ext>
              </a:extLst>
            </p:cNvPr>
            <p:cNvSpPr/>
            <p:nvPr/>
          </p:nvSpPr>
          <p:spPr>
            <a:xfrm>
              <a:off x="1267235" y="6183377"/>
              <a:ext cx="3136768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Loan đ</a:t>
              </a:r>
              <a:r>
                <a:rPr lang="en-US" dirty="0" err="1">
                  <a:solidFill>
                    <a:srgbClr val="002060"/>
                  </a:solidFill>
                  <a:latin typeface="UTM Avo"/>
                  <a:cs typeface="Times New Roman" panose="02020603050405020304" pitchFamily="18" charset="0"/>
                </a:rPr>
                <a:t>ọc</a:t>
              </a:r>
              <a:r>
                <a:rPr lang="en-US" dirty="0">
                  <a:solidFill>
                    <a:srgbClr val="002060"/>
                  </a:solidFill>
                  <a:latin typeface="UTM Avo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UTM Avo"/>
                  <a:cs typeface="Times New Roman" panose="02020603050405020304" pitchFamily="18" charset="0"/>
                </a:rPr>
                <a:t>sách</a:t>
              </a:r>
              <a:r>
                <a:rPr lang="en-US" dirty="0">
                  <a:solidFill>
                    <a:srgbClr val="002060"/>
                  </a:solidFill>
                  <a:latin typeface="UTM Avo"/>
                  <a:cs typeface="Times New Roman" panose="02020603050405020304" pitchFamily="18" charset="0"/>
                </a:rPr>
                <a:t>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lúc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8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giờ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42E61326-99EA-4211-9CC6-770A68B66ABE}"/>
              </a:ext>
            </a:extLst>
          </p:cNvPr>
          <p:cNvGrpSpPr/>
          <p:nvPr/>
        </p:nvGrpSpPr>
        <p:grpSpPr>
          <a:xfrm>
            <a:off x="8067958" y="3092089"/>
            <a:ext cx="3305867" cy="1843755"/>
            <a:chOff x="8068714" y="2970629"/>
            <a:chExt cx="3305867" cy="1843755"/>
          </a:xfrm>
        </p:grpSpPr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4370EADC-55CC-4430-8724-BB4686207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06227" y="2970629"/>
              <a:ext cx="1877722" cy="1328456"/>
            </a:xfrm>
            <a:prstGeom prst="rect">
              <a:avLst/>
            </a:prstGeom>
          </p:spPr>
        </p:pic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AB6ACD63-F1AB-4651-B74E-47BDA65BC298}"/>
                </a:ext>
              </a:extLst>
            </p:cNvPr>
            <p:cNvSpPr/>
            <p:nvPr/>
          </p:nvSpPr>
          <p:spPr>
            <a:xfrm>
              <a:off x="8068714" y="4200022"/>
              <a:ext cx="3305867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Buổi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chiều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, Loan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bơi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lúc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4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giờ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2BDD1271-D790-43EE-8D90-274BC9A54677}"/>
              </a:ext>
            </a:extLst>
          </p:cNvPr>
          <p:cNvGrpSpPr/>
          <p:nvPr/>
        </p:nvGrpSpPr>
        <p:grpSpPr>
          <a:xfrm>
            <a:off x="8191286" y="4861105"/>
            <a:ext cx="2903664" cy="1902539"/>
            <a:chOff x="8068714" y="4777387"/>
            <a:chExt cx="2903664" cy="1902539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3E9ABEEC-6C67-4FB5-B0B6-A35670771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06229" y="4777387"/>
              <a:ext cx="1877720" cy="1328455"/>
            </a:xfrm>
            <a:prstGeom prst="rect">
              <a:avLst/>
            </a:prstGeom>
          </p:spPr>
        </p:pic>
        <p:sp>
          <p:nvSpPr>
            <p:cNvPr id="43" name="Rounded Rectangle 5">
              <a:extLst>
                <a:ext uri="{FF2B5EF4-FFF2-40B4-BE49-F238E27FC236}">
                  <a16:creationId xmlns:a16="http://schemas.microsoft.com/office/drawing/2014/main" id="{2D3C74D1-9601-42C3-819B-C19689362712}"/>
                </a:ext>
              </a:extLst>
            </p:cNvPr>
            <p:cNvSpPr/>
            <p:nvPr/>
          </p:nvSpPr>
          <p:spPr>
            <a:xfrm>
              <a:off x="8068714" y="6065564"/>
              <a:ext cx="2903664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Buổi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tối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, Loan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ng</a:t>
              </a:r>
              <a:r>
                <a:rPr lang="en-US" dirty="0">
                  <a:solidFill>
                    <a:srgbClr val="002060"/>
                  </a:solidFill>
                  <a:latin typeface="UTM Avo"/>
                  <a:cs typeface="Times New Roman" panose="02020603050405020304" pitchFamily="18" charset="0"/>
                </a:rPr>
                <a:t>ủ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002060"/>
                  </a:solidFill>
                  <a:latin typeface="UTM Avo"/>
                  <a:cs typeface="Times New Roman" panose="02020603050405020304" pitchFamily="18" charset="0"/>
                </a:rPr>
                <a:t>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lúc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9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giờ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74B33430-0679-4D75-B36D-8B4C9B90264E}"/>
              </a:ext>
            </a:extLst>
          </p:cNvPr>
          <p:cNvGrpSpPr/>
          <p:nvPr/>
        </p:nvGrpSpPr>
        <p:grpSpPr>
          <a:xfrm>
            <a:off x="695447" y="565826"/>
            <a:ext cx="1172617" cy="937052"/>
            <a:chOff x="672884" y="604864"/>
            <a:chExt cx="1442403" cy="1100380"/>
          </a:xfrm>
        </p:grpSpPr>
        <p:sp>
          <p:nvSpPr>
            <p:cNvPr id="12" name="Sun 5">
              <a:extLst>
                <a:ext uri="{FF2B5EF4-FFF2-40B4-BE49-F238E27FC236}">
                  <a16:creationId xmlns:a16="http://schemas.microsoft.com/office/drawing/2014/main" id="{DBFAEBA0-0588-4C84-BB21-5F98434A301B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C5EAE413-F3AB-450E-BE89-D82FCDC59706}"/>
                </a:ext>
              </a:extLst>
            </p:cNvPr>
            <p:cNvSpPr/>
            <p:nvPr/>
          </p:nvSpPr>
          <p:spPr>
            <a:xfrm>
              <a:off x="672884" y="80983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72BB2D8B-D360-42C1-AE38-BD36913466F0}"/>
              </a:ext>
            </a:extLst>
          </p:cNvPr>
          <p:cNvGrpSpPr/>
          <p:nvPr/>
        </p:nvGrpSpPr>
        <p:grpSpPr>
          <a:xfrm>
            <a:off x="7913968" y="1037446"/>
            <a:ext cx="3305867" cy="1918638"/>
            <a:chOff x="7934518" y="1260361"/>
            <a:chExt cx="3305867" cy="1918638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51068DBC-5C93-4CCE-A4F4-8FE47816C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06227" y="1260361"/>
              <a:ext cx="1812347" cy="1391168"/>
            </a:xfrm>
            <a:prstGeom prst="rect">
              <a:avLst/>
            </a:prstGeom>
          </p:spPr>
        </p:pic>
        <p:sp>
          <p:nvSpPr>
            <p:cNvPr id="41" name="Rounded Rectangle 5">
              <a:extLst>
                <a:ext uri="{FF2B5EF4-FFF2-40B4-BE49-F238E27FC236}">
                  <a16:creationId xmlns:a16="http://schemas.microsoft.com/office/drawing/2014/main" id="{8B220A13-CF4B-408C-A54F-7E1A5EC8B27D}"/>
                </a:ext>
              </a:extLst>
            </p:cNvPr>
            <p:cNvSpPr/>
            <p:nvPr/>
          </p:nvSpPr>
          <p:spPr>
            <a:xfrm>
              <a:off x="7934518" y="2564637"/>
              <a:ext cx="3305867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Buổi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sáng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, Loan </a:t>
              </a:r>
              <a:r>
                <a:rPr lang="en-US" dirty="0" err="1">
                  <a:solidFill>
                    <a:srgbClr val="002060"/>
                  </a:solidFill>
                  <a:latin typeface="UTM Avo"/>
                  <a:cs typeface="Times New Roman" panose="02020603050405020304" pitchFamily="18" charset="0"/>
                </a:rPr>
                <a:t>học</a:t>
              </a:r>
              <a:r>
                <a:rPr lang="en-US" dirty="0">
                  <a:solidFill>
                    <a:srgbClr val="002060"/>
                  </a:solidFill>
                  <a:latin typeface="UTM Avo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UTM Avo"/>
                  <a:cs typeface="Times New Roman" panose="02020603050405020304" pitchFamily="18" charset="0"/>
                </a:rPr>
                <a:t>cùng</a:t>
              </a:r>
              <a:r>
                <a:rPr lang="en-US" dirty="0">
                  <a:solidFill>
                    <a:srgbClr val="002060"/>
                  </a:solidFill>
                  <a:latin typeface="UTM Avo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UTM Avo"/>
                  <a:cs typeface="Times New Roman" panose="02020603050405020304" pitchFamily="18" charset="0"/>
                </a:rPr>
                <a:t>các</a:t>
              </a:r>
              <a:r>
                <a:rPr lang="en-US" dirty="0">
                  <a:solidFill>
                    <a:srgbClr val="002060"/>
                  </a:solidFill>
                  <a:latin typeface="UTM Avo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UTM Avo"/>
                  <a:cs typeface="Times New Roman" panose="02020603050405020304" pitchFamily="18" charset="0"/>
                </a:rPr>
                <a:t>bạn</a:t>
              </a:r>
              <a:r>
                <a:rPr lang="en-US" dirty="0">
                  <a:solidFill>
                    <a:srgbClr val="002060"/>
                  </a:solidFill>
                  <a:latin typeface="UTM Avo"/>
                  <a:cs typeface="Times New Roman" panose="02020603050405020304" pitchFamily="18" charset="0"/>
                </a:rPr>
                <a:t>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lúc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10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giờ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DAF47FB6-A96A-4FCD-92E5-6B4BC41F1D32}"/>
              </a:ext>
            </a:extLst>
          </p:cNvPr>
          <p:cNvSpPr/>
          <p:nvPr/>
        </p:nvSpPr>
        <p:spPr>
          <a:xfrm>
            <a:off x="1855113" y="688148"/>
            <a:ext cx="937598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tranh</a:t>
            </a:r>
            <a:r>
              <a:rPr lang="en-US" sz="2800" b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vẽ: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0023 L 0.00638 -0.3814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33099 -0.184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9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8281 0.3138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31927 -0.100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78 0.4162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0.40234 -0.0069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6C6E2A2-5789-4E70-A8F5-F7509D278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5040" y="1379346"/>
            <a:ext cx="8141919" cy="50768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AC8DB7B-0802-438A-8F12-B650DD1452DE}"/>
              </a:ext>
            </a:extLst>
          </p:cNvPr>
          <p:cNvGrpSpPr/>
          <p:nvPr/>
        </p:nvGrpSpPr>
        <p:grpSpPr>
          <a:xfrm>
            <a:off x="686821" y="565826"/>
            <a:ext cx="1181243" cy="937052"/>
            <a:chOff x="662273" y="604864"/>
            <a:chExt cx="1453014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747004BB-F592-4FB7-B309-E67A82973982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5F042B76-2A7C-45CE-B0BF-031CD530E07F}"/>
                </a:ext>
              </a:extLst>
            </p:cNvPr>
            <p:cNvSpPr/>
            <p:nvPr/>
          </p:nvSpPr>
          <p:spPr>
            <a:xfrm>
              <a:off x="662273" y="80983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82856200-982E-4C45-809C-5E78A912CE7A}"/>
              </a:ext>
            </a:extLst>
          </p:cNvPr>
          <p:cNvSpPr/>
          <p:nvPr/>
        </p:nvSpPr>
        <p:spPr>
          <a:xfrm>
            <a:off x="1855113" y="688148"/>
            <a:ext cx="95724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thích</a:t>
            </a:r>
            <a:r>
              <a:rPr lang="en-US" sz="2800" b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hợp: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66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DC1D5DA7-19CD-4AE9-AD8F-D638FB8CE365}"/>
              </a:ext>
            </a:extLst>
          </p:cNvPr>
          <p:cNvGrpSpPr/>
          <p:nvPr/>
        </p:nvGrpSpPr>
        <p:grpSpPr>
          <a:xfrm>
            <a:off x="1056136" y="1578232"/>
            <a:ext cx="5039864" cy="3701536"/>
            <a:chOff x="3827045" y="1593273"/>
            <a:chExt cx="5039864" cy="3701536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71F90A02-756B-4F09-B8B8-4A660778E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8" b="2868"/>
            <a:stretch/>
          </p:blipFill>
          <p:spPr>
            <a:xfrm>
              <a:off x="3827045" y="1593273"/>
              <a:ext cx="4537910" cy="3701536"/>
            </a:xfrm>
            <a:prstGeom prst="rect">
              <a:avLst/>
            </a:prstGeom>
          </p:spPr>
        </p:pic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172AC809-C90C-4F6B-BBE2-8DF5C25BBBBC}"/>
                </a:ext>
              </a:extLst>
            </p:cNvPr>
            <p:cNvSpPr/>
            <p:nvPr/>
          </p:nvSpPr>
          <p:spPr>
            <a:xfrm>
              <a:off x="8201891" y="3311236"/>
              <a:ext cx="665018" cy="19835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Arrow: Down 25">
            <a:extLst>
              <a:ext uri="{FF2B5EF4-FFF2-40B4-BE49-F238E27FC236}">
                <a16:creationId xmlns:a16="http://schemas.microsoft.com/office/drawing/2014/main" id="{272EB777-74FC-482D-87C0-D0FAF8C77CBF}"/>
              </a:ext>
            </a:extLst>
          </p:cNvPr>
          <p:cNvSpPr/>
          <p:nvPr/>
        </p:nvSpPr>
        <p:spPr>
          <a:xfrm rot="10800000" flipV="1">
            <a:off x="4648305" y="2502945"/>
            <a:ext cx="144000" cy="252000"/>
          </a:xfrm>
          <a:prstGeom prst="down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12A3381F-91D1-494C-9697-5D473AE78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" b="178"/>
          <a:stretch/>
        </p:blipFill>
        <p:spPr>
          <a:xfrm>
            <a:off x="6494513" y="1932611"/>
            <a:ext cx="4026114" cy="3347157"/>
          </a:xfrm>
          <a:prstGeom prst="rect">
            <a:avLst/>
          </a:prstGeom>
        </p:spPr>
      </p:pic>
      <p:sp>
        <p:nvSpPr>
          <p:cNvPr id="15" name="Arrow: Down 25">
            <a:extLst>
              <a:ext uri="{FF2B5EF4-FFF2-40B4-BE49-F238E27FC236}">
                <a16:creationId xmlns:a16="http://schemas.microsoft.com/office/drawing/2014/main" id="{9280445B-8385-4CA0-96DA-92EF4EF73ED0}"/>
              </a:ext>
            </a:extLst>
          </p:cNvPr>
          <p:cNvSpPr/>
          <p:nvPr/>
        </p:nvSpPr>
        <p:spPr>
          <a:xfrm rot="12843139" flipV="1">
            <a:off x="9552548" y="2773656"/>
            <a:ext cx="144000" cy="252000"/>
          </a:xfrm>
          <a:prstGeom prst="down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95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FA95D97-C283-462D-BF63-344E36DFC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" b="3029"/>
          <a:stretch/>
        </p:blipFill>
        <p:spPr>
          <a:xfrm>
            <a:off x="1846333" y="1969477"/>
            <a:ext cx="4083900" cy="327597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F9571BE-AFE5-4CA4-8594-30A57D05C6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r="403"/>
          <a:stretch/>
        </p:blipFill>
        <p:spPr>
          <a:xfrm>
            <a:off x="6493802" y="1584688"/>
            <a:ext cx="3851865" cy="3660763"/>
          </a:xfrm>
          <a:prstGeom prst="rect">
            <a:avLst/>
          </a:prstGeom>
        </p:spPr>
      </p:pic>
      <p:sp>
        <p:nvSpPr>
          <p:cNvPr id="5" name="Arrow: Down 25">
            <a:extLst>
              <a:ext uri="{FF2B5EF4-FFF2-40B4-BE49-F238E27FC236}">
                <a16:creationId xmlns:a16="http://schemas.microsoft.com/office/drawing/2014/main" id="{6E63C1AB-B9CA-4646-B732-D7A4D8296BBB}"/>
              </a:ext>
            </a:extLst>
          </p:cNvPr>
          <p:cNvSpPr/>
          <p:nvPr/>
        </p:nvSpPr>
        <p:spPr>
          <a:xfrm rot="9044410" flipV="1">
            <a:off x="5017583" y="2771448"/>
            <a:ext cx="144000" cy="252000"/>
          </a:xfrm>
          <a:prstGeom prst="down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Down 25">
            <a:extLst>
              <a:ext uri="{FF2B5EF4-FFF2-40B4-BE49-F238E27FC236}">
                <a16:creationId xmlns:a16="http://schemas.microsoft.com/office/drawing/2014/main" id="{3FCE84BC-C6B8-424A-ADBA-077559F35E6B}"/>
              </a:ext>
            </a:extLst>
          </p:cNvPr>
          <p:cNvSpPr/>
          <p:nvPr/>
        </p:nvSpPr>
        <p:spPr>
          <a:xfrm rot="10800000" flipV="1">
            <a:off x="9475817" y="2415320"/>
            <a:ext cx="144000" cy="252000"/>
          </a:xfrm>
          <a:prstGeom prst="down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6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EE5E8C8-D621-4799-BBE2-9F7AD1D14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r="4466"/>
          <a:stretch/>
        </p:blipFill>
        <p:spPr>
          <a:xfrm>
            <a:off x="1939637" y="1662545"/>
            <a:ext cx="3605379" cy="3532909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543F8CB-6E13-4F66-935C-8F811A90C5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7" b="3913"/>
          <a:stretch/>
        </p:blipFill>
        <p:spPr>
          <a:xfrm>
            <a:off x="6823499" y="1582615"/>
            <a:ext cx="3941267" cy="3692767"/>
          </a:xfrm>
          <a:prstGeom prst="rect">
            <a:avLst/>
          </a:prstGeom>
        </p:spPr>
      </p:pic>
      <p:sp>
        <p:nvSpPr>
          <p:cNvPr id="5" name="Arrow: Down 25">
            <a:extLst>
              <a:ext uri="{FF2B5EF4-FFF2-40B4-BE49-F238E27FC236}">
                <a16:creationId xmlns:a16="http://schemas.microsoft.com/office/drawing/2014/main" id="{6BCB2DEC-A648-4E39-B7D7-03C22451E1AC}"/>
              </a:ext>
            </a:extLst>
          </p:cNvPr>
          <p:cNvSpPr/>
          <p:nvPr/>
        </p:nvSpPr>
        <p:spPr>
          <a:xfrm rot="13979397" flipV="1">
            <a:off x="4242263" y="2475241"/>
            <a:ext cx="144000" cy="252000"/>
          </a:xfrm>
          <a:prstGeom prst="down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Down 25">
            <a:extLst>
              <a:ext uri="{FF2B5EF4-FFF2-40B4-BE49-F238E27FC236}">
                <a16:creationId xmlns:a16="http://schemas.microsoft.com/office/drawing/2014/main" id="{6FD116FD-B572-4A49-8621-46CC4E4AC2FB}"/>
              </a:ext>
            </a:extLst>
          </p:cNvPr>
          <p:cNvSpPr/>
          <p:nvPr/>
        </p:nvSpPr>
        <p:spPr>
          <a:xfrm rot="16200000" flipV="1">
            <a:off x="9684174" y="2341900"/>
            <a:ext cx="144000" cy="252000"/>
          </a:xfrm>
          <a:prstGeom prst="down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46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A1F96E95-03B0-4069-9482-C1BE6EBF1F4C}"/>
              </a:ext>
            </a:extLst>
          </p:cNvPr>
          <p:cNvGrpSpPr/>
          <p:nvPr/>
        </p:nvGrpSpPr>
        <p:grpSpPr>
          <a:xfrm>
            <a:off x="764460" y="565826"/>
            <a:ext cx="1103609" cy="937052"/>
            <a:chOff x="757772" y="604864"/>
            <a:chExt cx="1357515" cy="1100380"/>
          </a:xfrm>
        </p:grpSpPr>
        <p:sp>
          <p:nvSpPr>
            <p:cNvPr id="10" name="Sun 5">
              <a:extLst>
                <a:ext uri="{FF2B5EF4-FFF2-40B4-BE49-F238E27FC236}">
                  <a16:creationId xmlns:a16="http://schemas.microsoft.com/office/drawing/2014/main" id="{B5DC43C8-E6E5-4FE3-98BE-0817B0A7F967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93234EEB-A919-4FD6-9440-67485A805287}"/>
                </a:ext>
              </a:extLst>
            </p:cNvPr>
            <p:cNvSpPr/>
            <p:nvPr/>
          </p:nvSpPr>
          <p:spPr>
            <a:xfrm>
              <a:off x="757772" y="80983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F32C22CC-7662-4AF2-A751-D8B68D6ADEFB}"/>
              </a:ext>
            </a:extLst>
          </p:cNvPr>
          <p:cNvSpPr/>
          <p:nvPr/>
        </p:nvSpPr>
        <p:spPr>
          <a:xfrm>
            <a:off x="1855113" y="688148"/>
            <a:ext cx="913372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67BC88B-19B7-460C-B2E3-B7A490CA0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159" y="1555102"/>
            <a:ext cx="2945624" cy="216202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4AABBEF-9F70-43D7-9996-B691A0FE5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647" y="1588876"/>
            <a:ext cx="2402830" cy="199569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63B6178F-5D7B-41C3-9DA9-93946B5FC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0219" y="1588876"/>
            <a:ext cx="2732397" cy="214105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73E12550-5BB6-4579-9B29-7411F4F96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6264" y="3969718"/>
            <a:ext cx="2435497" cy="240345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3AFE09F4-04E2-4858-8D42-12EB39E004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2647" y="4033732"/>
            <a:ext cx="2391963" cy="2339437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85FC123-EED6-4024-8EE4-2B19C8000A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5812" y="3830415"/>
            <a:ext cx="2610149" cy="233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5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2AF9A20A-C489-461D-9505-C0A619453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79" y="1835419"/>
            <a:ext cx="8920127" cy="4625252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B0A9C7AB-10D2-4611-B036-643C39499426}"/>
              </a:ext>
            </a:extLst>
          </p:cNvPr>
          <p:cNvGrpSpPr/>
          <p:nvPr/>
        </p:nvGrpSpPr>
        <p:grpSpPr>
          <a:xfrm>
            <a:off x="729292" y="565826"/>
            <a:ext cx="1138777" cy="937052"/>
            <a:chOff x="714512" y="604864"/>
            <a:chExt cx="1400775" cy="1100380"/>
          </a:xfrm>
        </p:grpSpPr>
        <p:sp>
          <p:nvSpPr>
            <p:cNvPr id="14" name="Sun 5">
              <a:extLst>
                <a:ext uri="{FF2B5EF4-FFF2-40B4-BE49-F238E27FC236}">
                  <a16:creationId xmlns:a16="http://schemas.microsoft.com/office/drawing/2014/main" id="{6DBB37C7-EA62-40B7-B8E3-DE5F2E8DA25A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804D4CE6-4922-482B-891A-548AF55A5D82}"/>
                </a:ext>
              </a:extLst>
            </p:cNvPr>
            <p:cNvSpPr/>
            <p:nvPr/>
          </p:nvSpPr>
          <p:spPr>
            <a:xfrm>
              <a:off x="714512" y="80983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vi-VN" sz="2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4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DEDC0E2D-4F71-46B6-8221-F82A6C52D8A2}"/>
              </a:ext>
            </a:extLst>
          </p:cNvPr>
          <p:cNvSpPr/>
          <p:nvPr/>
        </p:nvSpPr>
        <p:spPr>
          <a:xfrm>
            <a:off x="1868069" y="823729"/>
            <a:ext cx="913372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o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thích</a:t>
            </a:r>
            <a:r>
              <a:rPr lang="en-US" sz="2800" b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hợp: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rrow: Down 25">
            <a:extLst>
              <a:ext uri="{FF2B5EF4-FFF2-40B4-BE49-F238E27FC236}">
                <a16:creationId xmlns:a16="http://schemas.microsoft.com/office/drawing/2014/main" id="{FBBACC93-438D-47EE-B2C4-57640711243E}"/>
              </a:ext>
            </a:extLst>
          </p:cNvPr>
          <p:cNvSpPr/>
          <p:nvPr/>
        </p:nvSpPr>
        <p:spPr>
          <a:xfrm rot="10800000" flipV="1">
            <a:off x="4913440" y="2670273"/>
            <a:ext cx="108000" cy="252000"/>
          </a:xfrm>
          <a:prstGeom prst="down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Down 25">
            <a:extLst>
              <a:ext uri="{FF2B5EF4-FFF2-40B4-BE49-F238E27FC236}">
                <a16:creationId xmlns:a16="http://schemas.microsoft.com/office/drawing/2014/main" id="{A5F7A8F8-1C62-4413-8B19-21EEE1BCE8C0}"/>
              </a:ext>
            </a:extLst>
          </p:cNvPr>
          <p:cNvSpPr/>
          <p:nvPr/>
        </p:nvSpPr>
        <p:spPr>
          <a:xfrm rot="8917867" flipH="1" flipV="1">
            <a:off x="9352918" y="3264073"/>
            <a:ext cx="150045" cy="252000"/>
          </a:xfrm>
          <a:prstGeom prst="down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7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166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UTM Avo</vt:lpstr>
      <vt:lpstr>2_Office Theme</vt:lpstr>
      <vt:lpstr>Tuần 32 Bài 68: Đồng hồ - Thời gian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Nguyễn Thị Hương Giang</cp:lastModifiedBy>
  <cp:revision>78</cp:revision>
  <dcterms:created xsi:type="dcterms:W3CDTF">2022-02-24T11:45:23Z</dcterms:created>
  <dcterms:modified xsi:type="dcterms:W3CDTF">2025-04-18T13:44:09Z</dcterms:modified>
</cp:coreProperties>
</file>