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398" r:id="rId3"/>
    <p:sldId id="380" r:id="rId4"/>
    <p:sldId id="399" r:id="rId5"/>
    <p:sldId id="393" r:id="rId6"/>
    <p:sldId id="257" r:id="rId7"/>
    <p:sldId id="394" r:id="rId8"/>
    <p:sldId id="397" r:id="rId9"/>
    <p:sldId id="308" r:id="rId10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宋体" panose="02010600030101010101" pitchFamily="2" charset="-122"/>
      <p:regular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3" d="100"/>
          <a:sy n="73" d="100"/>
        </p:scale>
        <p:origin x="1236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976" y="137379"/>
            <a:ext cx="3832469" cy="52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6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69" y="0"/>
            <a:ext cx="8245231" cy="56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05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49826" y="2888350"/>
            <a:ext cx="6502400" cy="19594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33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BÁC HỒ KÍNH YÊU</a:t>
            </a:r>
            <a:endParaRPr lang="en-US" sz="44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9322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5" y="169497"/>
            <a:ext cx="7240588" cy="53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-33338"/>
            <a:ext cx="89820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-38100"/>
            <a:ext cx="85248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8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17</Words>
  <Application>Microsoft Office PowerPoint</Application>
  <PresentationFormat>On-screen Show (16:10)</PresentationFormat>
  <Paragraphs>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.VnAvant</vt:lpstr>
      <vt:lpstr>Tahoma</vt:lpstr>
      <vt:lpstr>Arial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242</cp:revision>
  <dcterms:created xsi:type="dcterms:W3CDTF">2020-02-10T09:35:50Z</dcterms:created>
  <dcterms:modified xsi:type="dcterms:W3CDTF">2022-05-08T08:19:34Z</dcterms:modified>
</cp:coreProperties>
</file>