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448" r:id="rId2"/>
    <p:sldId id="429" r:id="rId3"/>
    <p:sldId id="430" r:id="rId4"/>
    <p:sldId id="436" r:id="rId5"/>
    <p:sldId id="431" r:id="rId6"/>
    <p:sldId id="432" r:id="rId7"/>
    <p:sldId id="433" r:id="rId8"/>
    <p:sldId id="449" r:id="rId9"/>
  </p:sldIdLst>
  <p:sldSz cx="12192000" cy="6858000"/>
  <p:notesSz cx="6858000" cy="9144000"/>
  <p:embeddedFontLst>
    <p:embeddedFont>
      <p:font typeface="UTM Avo" panose="02040603050506020204" pitchFamily="18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85E16"/>
    <a:srgbClr val="A0692E"/>
    <a:srgbClr val="764F22"/>
    <a:srgbClr val="FF8119"/>
    <a:srgbClr val="FF7707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86778" autoAdjust="0"/>
  </p:normalViewPr>
  <p:slideViewPr>
    <p:cSldViewPr snapToGrid="0">
      <p:cViewPr varScale="1">
        <p:scale>
          <a:sx n="57" d="100"/>
          <a:sy n="57" d="100"/>
        </p:scale>
        <p:origin x="7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3EFD42F7-718C-4B98-AAEC-167E6DDD60A7}" type="datetimeFigureOut">
              <a:rPr lang="en-US" smtClean="0"/>
              <a:pPr/>
              <a:t>13-Apr-24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8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BD7B2-8B12-40DD-9EBD-C85E967E1F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6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13-Apr-24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64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13-Apr-24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5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13-Apr-24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6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13-Apr-24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13-Apr-24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13-Apr-24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750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UTM Avo" panose="02040603050506020204" pitchFamily="18" charset="0"/>
              </a:defRPr>
            </a:lvl1pPr>
          </a:lstStyle>
          <a:p>
            <a:fld id="{FE1C8935-5503-46B3-AA64-FDD06962785D}" type="datetimeFigureOut">
              <a:rPr lang="en-US" smtClean="0"/>
              <a:pPr/>
              <a:t>13-Apr-24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UTM Avo" panose="02040603050506020204" pitchFamily="18" charset="0"/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49" r:id="rId4"/>
    <p:sldLayoutId id="2147483655" r:id="rId5"/>
    <p:sldLayoutId id="2147483659" r:id="rId6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82296" y="1845536"/>
            <a:ext cx="1218450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SG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31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66: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chung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94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" t="3350" r="11421" b="3110"/>
          <a:stretch>
            <a:fillRect/>
          </a:stretch>
        </p:blipFill>
        <p:spPr>
          <a:xfrm>
            <a:off x="0" y="427355"/>
            <a:ext cx="12192000" cy="64159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77" t="10368" r="31874" b="18701"/>
          <a:stretch>
            <a:fillRect/>
          </a:stretch>
        </p:blipFill>
        <p:spPr>
          <a:xfrm>
            <a:off x="-103920" y="-403294"/>
            <a:ext cx="12635865" cy="782828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66891" y="2706977"/>
            <a:ext cx="1044054" cy="1754326"/>
            <a:chOff x="634621" y="1243937"/>
            <a:chExt cx="1044054" cy="1754326"/>
          </a:xfrm>
        </p:grpSpPr>
        <p:sp>
          <p:nvSpPr>
            <p:cNvPr id="5" name="TextBox 4"/>
            <p:cNvSpPr txBox="1"/>
            <p:nvPr/>
          </p:nvSpPr>
          <p:spPr>
            <a:xfrm>
              <a:off x="818866" y="1243937"/>
              <a:ext cx="8598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UTM Avo" panose="02040603050506020204" pitchFamily="18" charset="0"/>
                </a:rPr>
                <a:t>37</a:t>
              </a:r>
            </a:p>
            <a:p>
              <a:pPr algn="ctr"/>
              <a:r>
                <a:rPr lang="en-US" sz="3600" dirty="0">
                  <a:latin typeface="UTM Avo" panose="02040603050506020204" pitchFamily="18" charset="0"/>
                </a:rPr>
                <a:t>42</a:t>
              </a:r>
            </a:p>
            <a:p>
              <a:pPr algn="ctr"/>
              <a:r>
                <a:rPr lang="en-US" sz="3600" dirty="0">
                  <a:solidFill>
                    <a:srgbClr val="FF0000"/>
                  </a:solidFill>
                  <a:latin typeface="UTM Avo" panose="02040603050506020204" pitchFamily="18" charset="0"/>
                </a:rPr>
                <a:t>79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4621" y="1520935"/>
              <a:ext cx="36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UTM Avo" panose="02040603050506020204" pitchFamily="18" charset="0"/>
                </a:rPr>
                <a:t>+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907578" y="2376026"/>
              <a:ext cx="6755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235380" y="2706977"/>
            <a:ext cx="1044054" cy="1754326"/>
            <a:chOff x="634621" y="1243937"/>
            <a:chExt cx="1044054" cy="1754326"/>
          </a:xfrm>
        </p:grpSpPr>
        <p:sp>
          <p:nvSpPr>
            <p:cNvPr id="11" name="TextBox 10"/>
            <p:cNvSpPr txBox="1"/>
            <p:nvPr/>
          </p:nvSpPr>
          <p:spPr>
            <a:xfrm>
              <a:off x="818866" y="1243937"/>
              <a:ext cx="8598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UTM Avo" panose="02040603050506020204" pitchFamily="18" charset="0"/>
                </a:rPr>
                <a:t>67</a:t>
              </a:r>
            </a:p>
            <a:p>
              <a:pPr algn="ctr"/>
              <a:r>
                <a:rPr lang="en-US" sz="3600" dirty="0">
                  <a:latin typeface="UTM Avo" panose="02040603050506020204" pitchFamily="18" charset="0"/>
                </a:rPr>
                <a:t> 5</a:t>
              </a:r>
            </a:p>
            <a:p>
              <a:pPr algn="ctr"/>
              <a:r>
                <a:rPr lang="en-US" sz="3600" dirty="0">
                  <a:solidFill>
                    <a:srgbClr val="FF0000"/>
                  </a:solidFill>
                  <a:latin typeface="UTM Avo" panose="02040603050506020204" pitchFamily="18" charset="0"/>
                </a:rPr>
                <a:t>62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4621" y="1520935"/>
              <a:ext cx="36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UTM Avo" panose="02040603050506020204" pitchFamily="18" charset="0"/>
                </a:rPr>
                <a:t>-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907578" y="2376026"/>
              <a:ext cx="6755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298752" y="2731545"/>
            <a:ext cx="1044054" cy="1754326"/>
            <a:chOff x="634621" y="1243937"/>
            <a:chExt cx="1044054" cy="1754326"/>
          </a:xfrm>
        </p:grpSpPr>
        <p:sp>
          <p:nvSpPr>
            <p:cNvPr id="15" name="TextBox 14"/>
            <p:cNvSpPr txBox="1"/>
            <p:nvPr/>
          </p:nvSpPr>
          <p:spPr>
            <a:xfrm>
              <a:off x="818866" y="1243937"/>
              <a:ext cx="8598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UTM Avo" panose="02040603050506020204" pitchFamily="18" charset="0"/>
                </a:rPr>
                <a:t>31</a:t>
              </a:r>
            </a:p>
            <a:p>
              <a:pPr algn="ctr"/>
              <a:r>
                <a:rPr lang="en-US" sz="3600" dirty="0">
                  <a:latin typeface="UTM Avo" panose="02040603050506020204" pitchFamily="18" charset="0"/>
                </a:rPr>
                <a:t>  8</a:t>
              </a:r>
            </a:p>
            <a:p>
              <a:pPr algn="ctr"/>
              <a:r>
                <a:rPr lang="en-US" sz="3600" dirty="0">
                  <a:solidFill>
                    <a:srgbClr val="FF0000"/>
                  </a:solidFill>
                  <a:latin typeface="UTM Avo" panose="02040603050506020204" pitchFamily="18" charset="0"/>
                </a:rPr>
                <a:t>39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4621" y="1520935"/>
              <a:ext cx="36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UTM Avo" panose="02040603050506020204" pitchFamily="18" charset="0"/>
                </a:rPr>
                <a:t>+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907578" y="2376026"/>
              <a:ext cx="6755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7369808" y="2706977"/>
            <a:ext cx="1044054" cy="1754326"/>
            <a:chOff x="634621" y="1243937"/>
            <a:chExt cx="1044054" cy="1754326"/>
          </a:xfrm>
        </p:grpSpPr>
        <p:sp>
          <p:nvSpPr>
            <p:cNvPr id="19" name="TextBox 18"/>
            <p:cNvSpPr txBox="1"/>
            <p:nvPr/>
          </p:nvSpPr>
          <p:spPr>
            <a:xfrm>
              <a:off x="818866" y="1243937"/>
              <a:ext cx="8598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UTM Avo" panose="02040603050506020204" pitchFamily="18" charset="0"/>
                </a:rPr>
                <a:t>21</a:t>
              </a:r>
            </a:p>
            <a:p>
              <a:pPr algn="ctr"/>
              <a:r>
                <a:rPr lang="en-US" sz="3600" dirty="0">
                  <a:latin typeface="UTM Avo" panose="02040603050506020204" pitchFamily="18" charset="0"/>
                </a:rPr>
                <a:t>73</a:t>
              </a:r>
            </a:p>
            <a:p>
              <a:pPr algn="ctr"/>
              <a:r>
                <a:rPr lang="en-US" sz="3600" dirty="0">
                  <a:solidFill>
                    <a:srgbClr val="FF0000"/>
                  </a:solidFill>
                  <a:latin typeface="UTM Avo" panose="02040603050506020204" pitchFamily="18" charset="0"/>
                </a:rPr>
                <a:t>94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4621" y="1520935"/>
              <a:ext cx="36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UTM Avo" panose="02040603050506020204" pitchFamily="18" charset="0"/>
                </a:rPr>
                <a:t>+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907578" y="2376026"/>
              <a:ext cx="6755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9625109" y="2706977"/>
            <a:ext cx="1044054" cy="1754326"/>
            <a:chOff x="634621" y="1243937"/>
            <a:chExt cx="1044054" cy="1754326"/>
          </a:xfrm>
        </p:grpSpPr>
        <p:sp>
          <p:nvSpPr>
            <p:cNvPr id="23" name="TextBox 22"/>
            <p:cNvSpPr txBox="1"/>
            <p:nvPr/>
          </p:nvSpPr>
          <p:spPr>
            <a:xfrm>
              <a:off x="818866" y="1243937"/>
              <a:ext cx="8598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UTM Avo" panose="02040603050506020204" pitchFamily="18" charset="0"/>
                </a:rPr>
                <a:t>50</a:t>
              </a:r>
            </a:p>
            <a:p>
              <a:pPr algn="ctr"/>
              <a:r>
                <a:rPr lang="en-US" sz="3600" dirty="0">
                  <a:latin typeface="UTM Avo" panose="02040603050506020204" pitchFamily="18" charset="0"/>
                </a:rPr>
                <a:t>24</a:t>
              </a:r>
            </a:p>
            <a:p>
              <a:pPr algn="ctr"/>
              <a:r>
                <a:rPr lang="en-US" sz="3600" dirty="0">
                  <a:solidFill>
                    <a:srgbClr val="FF0000"/>
                  </a:solidFill>
                  <a:latin typeface="UTM Avo" panose="02040603050506020204" pitchFamily="18" charset="0"/>
                </a:rPr>
                <a:t>74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4621" y="1520935"/>
              <a:ext cx="36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UTM Avo" panose="02040603050506020204" pitchFamily="18" charset="0"/>
                </a:rPr>
                <a:t>+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07578" y="2376026"/>
              <a:ext cx="6755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Rectangle 65"/>
          <p:cNvSpPr/>
          <p:nvPr/>
        </p:nvSpPr>
        <p:spPr>
          <a:xfrm>
            <a:off x="1439848" y="3918226"/>
            <a:ext cx="675564" cy="6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504486" y="3931030"/>
            <a:ext cx="675564" cy="6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538449" y="3917382"/>
            <a:ext cx="675564" cy="6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683725" y="3917382"/>
            <a:ext cx="675564" cy="6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898066" y="3917382"/>
            <a:ext cx="675564" cy="6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86" b="63203"/>
          <a:stretch>
            <a:fillRect/>
          </a:stretch>
        </p:blipFill>
        <p:spPr>
          <a:xfrm>
            <a:off x="0" y="428744"/>
            <a:ext cx="2538413" cy="240388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89" b="63203"/>
          <a:stretch>
            <a:fillRect/>
          </a:stretch>
        </p:blipFill>
        <p:spPr>
          <a:xfrm>
            <a:off x="9653083" y="437163"/>
            <a:ext cx="2538413" cy="2799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ldLvl="0" animBg="1"/>
      <p:bldP spid="66" grpId="1" bldLvl="0" animBg="1"/>
      <p:bldP spid="67" grpId="0" bldLvl="0" animBg="1"/>
      <p:bldP spid="67" grpId="1" bldLvl="0" animBg="1"/>
      <p:bldP spid="68" grpId="0" bldLvl="0" animBg="1"/>
      <p:bldP spid="68" grpId="1" bldLvl="0" animBg="1"/>
      <p:bldP spid="69" grpId="0" bldLvl="0" animBg="1"/>
      <p:bldP spid="69" grpId="1" bldLvl="0" animBg="1"/>
      <p:bldP spid="70" grpId="0" bldLvl="0" animBg="1"/>
      <p:bldP spid="70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77" t="10368" r="31874" b="18701"/>
          <a:stretch>
            <a:fillRect/>
          </a:stretch>
        </p:blipFill>
        <p:spPr>
          <a:xfrm>
            <a:off x="-87630" y="-677614"/>
            <a:ext cx="12635865" cy="782828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86" b="63203"/>
          <a:stretch>
            <a:fillRect/>
          </a:stretch>
        </p:blipFill>
        <p:spPr>
          <a:xfrm>
            <a:off x="0" y="428744"/>
            <a:ext cx="2538413" cy="240388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89" b="63203"/>
          <a:stretch>
            <a:fillRect/>
          </a:stretch>
        </p:blipFill>
        <p:spPr>
          <a:xfrm>
            <a:off x="9653083" y="437163"/>
            <a:ext cx="2538413" cy="2799363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2172731" y="2503170"/>
            <a:ext cx="1044054" cy="1754326"/>
            <a:chOff x="634621" y="1243937"/>
            <a:chExt cx="1044054" cy="1754326"/>
          </a:xfrm>
        </p:grpSpPr>
        <p:sp>
          <p:nvSpPr>
            <p:cNvPr id="39" name="TextBox 38"/>
            <p:cNvSpPr txBox="1"/>
            <p:nvPr/>
          </p:nvSpPr>
          <p:spPr>
            <a:xfrm>
              <a:off x="818866" y="1243937"/>
              <a:ext cx="8598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UTM Avo" panose="02040603050506020204" pitchFamily="18" charset="0"/>
                </a:rPr>
                <a:t>95</a:t>
              </a:r>
            </a:p>
            <a:p>
              <a:pPr algn="ctr"/>
              <a:r>
                <a:rPr lang="en-US" sz="3600" dirty="0">
                  <a:latin typeface="UTM Avo" panose="02040603050506020204" pitchFamily="18" charset="0"/>
                </a:rPr>
                <a:t>60</a:t>
              </a:r>
            </a:p>
            <a:p>
              <a:pPr algn="ctr"/>
              <a:r>
                <a:rPr lang="en-US" sz="3600" dirty="0">
                  <a:solidFill>
                    <a:srgbClr val="FF0000"/>
                  </a:solidFill>
                  <a:latin typeface="UTM Avo" panose="02040603050506020204" pitchFamily="18" charset="0"/>
                </a:rPr>
                <a:t>35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4621" y="1520935"/>
              <a:ext cx="36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UTM Avo" panose="02040603050506020204" pitchFamily="18" charset="0"/>
                </a:rPr>
                <a:t>-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907578" y="2376026"/>
              <a:ext cx="6755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329932" y="2503170"/>
            <a:ext cx="1044054" cy="1754326"/>
            <a:chOff x="634621" y="1243937"/>
            <a:chExt cx="1044054" cy="1754326"/>
          </a:xfrm>
        </p:grpSpPr>
        <p:sp>
          <p:nvSpPr>
            <p:cNvPr id="55" name="TextBox 54"/>
            <p:cNvSpPr txBox="1"/>
            <p:nvPr/>
          </p:nvSpPr>
          <p:spPr>
            <a:xfrm>
              <a:off x="818866" y="1243937"/>
              <a:ext cx="8598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UTM Avo" panose="02040603050506020204" pitchFamily="18" charset="0"/>
                </a:rPr>
                <a:t>57</a:t>
              </a:r>
            </a:p>
            <a:p>
              <a:pPr algn="ctr"/>
              <a:r>
                <a:rPr lang="en-US" sz="3600" dirty="0">
                  <a:latin typeface="UTM Avo" panose="02040603050506020204" pitchFamily="18" charset="0"/>
                </a:rPr>
                <a:t>16</a:t>
              </a:r>
            </a:p>
            <a:p>
              <a:pPr algn="ctr"/>
              <a:r>
                <a:rPr lang="en-US" sz="3600" dirty="0">
                  <a:solidFill>
                    <a:srgbClr val="FF0000"/>
                  </a:solidFill>
                  <a:latin typeface="UTM Avo" panose="02040603050506020204" pitchFamily="18" charset="0"/>
                </a:rPr>
                <a:t>41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34621" y="1520935"/>
              <a:ext cx="36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UTM Avo" panose="02040603050506020204" pitchFamily="18" charset="0"/>
                </a:rPr>
                <a:t>-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907578" y="2376026"/>
              <a:ext cx="6755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6393304" y="2503170"/>
            <a:ext cx="1044054" cy="1754326"/>
            <a:chOff x="634621" y="1243937"/>
            <a:chExt cx="1044054" cy="1754326"/>
          </a:xfrm>
        </p:grpSpPr>
        <p:sp>
          <p:nvSpPr>
            <p:cNvPr id="59" name="TextBox 58"/>
            <p:cNvSpPr txBox="1"/>
            <p:nvPr/>
          </p:nvSpPr>
          <p:spPr>
            <a:xfrm>
              <a:off x="818866" y="1243937"/>
              <a:ext cx="8598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UTM Avo" panose="02040603050506020204" pitchFamily="18" charset="0"/>
                </a:rPr>
                <a:t>43</a:t>
              </a:r>
            </a:p>
            <a:p>
              <a:pPr algn="ctr"/>
              <a:r>
                <a:rPr lang="en-US" sz="3600" dirty="0">
                  <a:latin typeface="UTM Avo" panose="02040603050506020204" pitchFamily="18" charset="0"/>
                </a:rPr>
                <a:t>44</a:t>
              </a:r>
            </a:p>
            <a:p>
              <a:pPr algn="ctr"/>
              <a:r>
                <a:rPr lang="en-US" sz="3600" dirty="0">
                  <a:solidFill>
                    <a:srgbClr val="FF0000"/>
                  </a:solidFill>
                  <a:latin typeface="UTM Avo" panose="02040603050506020204" pitchFamily="18" charset="0"/>
                </a:rPr>
                <a:t>87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34621" y="1520935"/>
              <a:ext cx="36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UTM Avo" panose="02040603050506020204" pitchFamily="18" charset="0"/>
                </a:rPr>
                <a:t>+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907578" y="2376026"/>
              <a:ext cx="6755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8375648" y="2503170"/>
            <a:ext cx="1044054" cy="1754326"/>
            <a:chOff x="634621" y="1243937"/>
            <a:chExt cx="1044054" cy="1754326"/>
          </a:xfrm>
        </p:grpSpPr>
        <p:sp>
          <p:nvSpPr>
            <p:cNvPr id="63" name="TextBox 62"/>
            <p:cNvSpPr txBox="1"/>
            <p:nvPr/>
          </p:nvSpPr>
          <p:spPr>
            <a:xfrm>
              <a:off x="818866" y="1243937"/>
              <a:ext cx="8598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UTM Avo" panose="02040603050506020204" pitchFamily="18" charset="0"/>
                </a:rPr>
                <a:t>75</a:t>
              </a:r>
            </a:p>
            <a:p>
              <a:pPr algn="ctr"/>
              <a:r>
                <a:rPr lang="en-US" sz="3600" dirty="0">
                  <a:latin typeface="UTM Avo" panose="02040603050506020204" pitchFamily="18" charset="0"/>
                </a:rPr>
                <a:t>72</a:t>
              </a:r>
            </a:p>
            <a:p>
              <a:pPr algn="ctr"/>
              <a:r>
                <a:rPr lang="en-US" sz="3600" dirty="0">
                  <a:solidFill>
                    <a:srgbClr val="FF0000"/>
                  </a:solidFill>
                  <a:latin typeface="UTM Avo" panose="02040603050506020204" pitchFamily="18" charset="0"/>
                </a:rPr>
                <a:t>03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34621" y="1520935"/>
              <a:ext cx="36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UTM Avo" panose="02040603050506020204" pitchFamily="18" charset="0"/>
                </a:rPr>
                <a:t>-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907578" y="2376026"/>
              <a:ext cx="6755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" name="Rectangle 70"/>
          <p:cNvSpPr/>
          <p:nvPr/>
        </p:nvSpPr>
        <p:spPr>
          <a:xfrm>
            <a:off x="2445688" y="3703497"/>
            <a:ext cx="675564" cy="6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602889" y="3703497"/>
            <a:ext cx="675564" cy="6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632999" y="3703497"/>
            <a:ext cx="675564" cy="6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567576" y="3742808"/>
            <a:ext cx="675564" cy="6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ldLvl="0" animBg="1"/>
      <p:bldP spid="71" grpId="1" bldLvl="0" animBg="1"/>
      <p:bldP spid="72" grpId="0" bldLvl="0" animBg="1"/>
      <p:bldP spid="72" grpId="1" bldLvl="0" animBg="1"/>
      <p:bldP spid="73" grpId="0" bldLvl="0" animBg="1"/>
      <p:bldP spid="73" grpId="1" bldLvl="0" animBg="1"/>
      <p:bldP spid="74" grpId="0" bldLvl="0" animBg="1"/>
      <p:bldP spid="74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77" t="10368" r="31874" b="18701"/>
          <a:stretch>
            <a:fillRect/>
          </a:stretch>
        </p:blipFill>
        <p:spPr>
          <a:xfrm>
            <a:off x="-263731" y="-677614"/>
            <a:ext cx="12635865" cy="782828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86" b="63203"/>
          <a:stretch>
            <a:fillRect/>
          </a:stretch>
        </p:blipFill>
        <p:spPr>
          <a:xfrm>
            <a:off x="0" y="428744"/>
            <a:ext cx="2538413" cy="240388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89" b="63203"/>
          <a:stretch>
            <a:fillRect/>
          </a:stretch>
        </p:blipFill>
        <p:spPr>
          <a:xfrm>
            <a:off x="9653083" y="437163"/>
            <a:ext cx="2538413" cy="2799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28" t="12546" r="19445" b="55035"/>
          <a:stretch>
            <a:fillRect/>
          </a:stretch>
        </p:blipFill>
        <p:spPr>
          <a:xfrm>
            <a:off x="3048635" y="1158875"/>
            <a:ext cx="6590665" cy="21723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67" t="58847" r="21792" b="3590"/>
          <a:stretch>
            <a:fillRect/>
          </a:stretch>
        </p:blipFill>
        <p:spPr>
          <a:xfrm>
            <a:off x="1842135" y="4359910"/>
            <a:ext cx="9013825" cy="25171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964" b="58790" l="21004" r="3024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49" t="45486" r="68603" b="39732"/>
          <a:stretch>
            <a:fillRect/>
          </a:stretch>
        </p:blipFill>
        <p:spPr>
          <a:xfrm>
            <a:off x="3284276" y="3446505"/>
            <a:ext cx="1219200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371" b="59197" l="33414" r="4265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59" t="45893" r="56193" b="39325"/>
          <a:stretch>
            <a:fillRect/>
          </a:stretch>
        </p:blipFill>
        <p:spPr>
          <a:xfrm>
            <a:off x="4835002" y="3446505"/>
            <a:ext cx="1219200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557" b="58383" l="55777" r="65015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22" t="45079" r="33830" b="40139"/>
          <a:stretch>
            <a:fillRect/>
          </a:stretch>
        </p:blipFill>
        <p:spPr>
          <a:xfrm>
            <a:off x="6839024" y="3407908"/>
            <a:ext cx="1219200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754" b="58580" l="68440" r="77678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85" t="45276" r="21167" b="39942"/>
          <a:stretch>
            <a:fillRect/>
          </a:stretch>
        </p:blipFill>
        <p:spPr>
          <a:xfrm>
            <a:off x="8522878" y="3407908"/>
            <a:ext cx="12192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77778E-6 L -2.70833E-6 -7.77778E-6 C -0.00117 -0.00626 -0.00195 -0.01274 -0.00352 -0.01853 C -0.00404 -0.02038 -0.00534 -0.02084 -0.00586 -0.02269 C -0.01185 -0.04746 -0.00273 -0.02153 -0.00924 -0.03913 C -0.00977 -0.04376 -0.01016 -0.05255 -0.01159 -0.05765 C -0.01224 -0.05973 -0.01315 -0.06158 -0.01393 -0.06366 C -0.01667 -0.07848 -0.01484 -0.07246 -0.01849 -0.08218 C -0.01914 -0.08681 -0.02083 -0.09978 -0.022 -0.10278 C -0.02279 -0.10487 -0.02357 -0.10672 -0.02435 -0.1088 C -0.02799 -0.12038 -0.02474 -0.1139 -0.02891 -0.12107 C -0.03385 -0.1389 -0.02812 -0.12061 -0.03464 -0.13565 C -0.03633 -0.13936 -0.03737 -0.14445 -0.03932 -0.14792 C -0.04753 -0.16251 -0.03867 -0.14584 -0.04505 -0.16019 C -0.0457 -0.16158 -0.04661 -0.16274 -0.0474 -0.16436 C -0.04818 -0.16621 -0.0487 -0.16853 -0.04961 -0.17038 C -0.05143 -0.17408 -0.05391 -0.17663 -0.05547 -0.18079 C -0.05625 -0.18265 -0.05664 -0.18519 -0.05768 -0.18681 C -0.05872 -0.1882 -0.06003 -0.1882 -0.0612 -0.1889 C -0.06471 -0.19839 -0.0625 -0.19329 -0.0681 -0.20325 C -0.06888 -0.20464 -0.06953 -0.20626 -0.07044 -0.20741 C -0.07161 -0.2088 -0.07279 -0.20996 -0.07383 -0.21158 C -0.07474 -0.21274 -0.07526 -0.21436 -0.07617 -0.21552 C -0.07839 -0.21853 -0.08112 -0.22038 -0.08307 -0.22385 C -0.08503 -0.22709 -0.08633 -0.23241 -0.08893 -0.23403 C -0.10143 -0.24144 -0.08242 -0.22964 -0.09583 -0.24028 C -0.09805 -0.2419 -0.10273 -0.24422 -0.10273 -0.24422 C -0.10391 -0.24561 -0.10482 -0.24746 -0.10612 -0.24839 C -0.10911 -0.25024 -0.11536 -0.25255 -0.11536 -0.25255 C -0.12526 -0.26436 -0.11276 -0.25024 -0.12227 -0.25857 C -0.12357 -0.25973 -0.12448 -0.26158 -0.12578 -0.26274 C -0.1276 -0.26436 -0.13216 -0.26598 -0.13385 -0.2669 C -0.13503 -0.26737 -0.13607 -0.26853 -0.13737 -0.26899 C -0.14232 -0.27084 -0.14727 -0.2713 -0.15234 -0.27292 C -0.15391 -0.27362 -0.15534 -0.27431 -0.1569 -0.27501 C -0.15807 -0.2757 -0.15924 -0.27686 -0.16042 -0.27709 C -0.16341 -0.27802 -0.16654 -0.27825 -0.16966 -0.27917 C -0.17122 -0.27964 -0.17266 -0.28079 -0.17422 -0.28126 C -0.17734 -0.28218 -0.18034 -0.28265 -0.18346 -0.28334 C -0.20482 -0.30857 -0.18555 -0.28728 -0.25143 -0.28728 L -0.2457 -0.28936 L -0.2457 -0.28936 L -0.24805 -0.28542 " pathEditMode="relative" ptsTypes="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-0.00625 L 0.00703 -0.00602 C 0.00742 -0.0213 0.00755 -0.03658 0.0082 -0.05139 C 0.00833 -0.05602 0.01002 -0.07315 0.01055 -0.07825 C 0.01015 -0.10625 0.01002 -0.13426 0.00937 -0.16227 C 0.00924 -0.16737 0.00716 -0.17037 0.00586 -0.17454 C 0.00508 -0.17709 0.00443 -0.1801 0.00351 -0.18264 C 0.00208 -0.18704 0.00052 -0.19098 -0.00104 -0.19514 C -0.00182 -0.197 -0.00274 -0.19908 -0.00339 -0.20116 C -0.00417 -0.20394 -0.00456 -0.20718 -0.00573 -0.2095 C -0.0069 -0.21204 -0.00873 -0.21343 -0.01029 -0.21551 C -0.01068 -0.2176 -0.0112 -0.21968 -0.01146 -0.22176 C -0.01185 -0.225 -0.01185 -0.22871 -0.01263 -0.23195 C -0.01302 -0.2338 -0.01419 -0.2345 -0.01485 -0.23612 C -0.02162 -0.25116 -0.01237 -0.23403 -0.0207 -0.2463 C -0.02188 -0.24815 -0.02279 -0.25093 -0.02409 -0.25255 C -0.02513 -0.25371 -0.02643 -0.25371 -0.02761 -0.2544 C -0.04206 -0.26551 -0.01927 -0.25764 -0.05755 -0.26065 C -0.0599 -0.26204 -0.06211 -0.26389 -0.06445 -0.26482 C -0.06849 -0.26621 -0.0711 -0.2669 -0.07487 -0.26899 C -0.07604 -0.26945 -0.07721 -0.27014 -0.07839 -0.27084 C -0.07995 -0.27963 -0.08073 -0.27709 -0.07487 -0.27709 L -0.07487 -0.27686 " pathEditMode="relative" rAng="0" ptsTypes="AAAAA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7429e-05 2.68274e-05 L -0.00144206 2.68274e-05 C -0.00208429 2.68274e-05 -0.00287046 0.0625665 -0.00287046 0.113593 L -0.00287046 0.227395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9557e-05 1.01864e-05 L 0.15076 1.01864e-05 C 0.218196 1.01864e-05 0.301639 0.0722188 0.301639 0.130958 L 0.301639 0.262652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23" t="63961" r="22629" b="4521"/>
          <a:stretch>
            <a:fillRect/>
          </a:stretch>
        </p:blipFill>
        <p:spPr>
          <a:xfrm>
            <a:off x="2438402" y="3907340"/>
            <a:ext cx="9506856" cy="13584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1" t="-359" r="22278" b="34967"/>
          <a:stretch>
            <a:fillRect/>
          </a:stretch>
        </p:blipFill>
        <p:spPr>
          <a:xfrm>
            <a:off x="0" y="461817"/>
            <a:ext cx="11988800" cy="28184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31657" y="2380344"/>
            <a:ext cx="682172" cy="638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UTM Avo" panose="02040603050506020204" pitchFamily="18" charset="0"/>
              </a:rPr>
              <a:t>&lt;</a:t>
            </a:r>
          </a:p>
        </p:txBody>
      </p:sp>
      <p:sp>
        <p:nvSpPr>
          <p:cNvPr id="4" name="Rectangle 3"/>
          <p:cNvSpPr/>
          <p:nvPr/>
        </p:nvSpPr>
        <p:spPr>
          <a:xfrm>
            <a:off x="4768814" y="4180113"/>
            <a:ext cx="645015" cy="529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UTM Avo" panose="02040603050506020204" pitchFamily="18" charset="0"/>
              </a:rPr>
              <a:t>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89025" y="2399292"/>
            <a:ext cx="682172" cy="619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6" name="Rectangle 5"/>
          <p:cNvSpPr/>
          <p:nvPr/>
        </p:nvSpPr>
        <p:spPr>
          <a:xfrm>
            <a:off x="10157688" y="4245139"/>
            <a:ext cx="682172" cy="4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UTM Avo" panose="02040603050506020204" pitchFamily="18" charset="0"/>
              </a:rPr>
              <a:t>&lt;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3018974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UTM Avo" panose="02040603050506020204" pitchFamily="18" charset="0"/>
              </a:rPr>
              <a:t>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81139" y="3018974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UTM Avo" panose="02040603050506020204" pitchFamily="18" charset="0"/>
              </a:rPr>
              <a:t>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4844981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UTM Avo" panose="02040603050506020204" pitchFamily="18" charset="0"/>
              </a:rPr>
              <a:t>40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81139" y="4844981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UTM Avo" panose="02040603050506020204" pitchFamily="18" charset="0"/>
              </a:rPr>
              <a:t>10</a:t>
            </a:r>
          </a:p>
        </p:txBody>
      </p:sp>
      <p:pic>
        <p:nvPicPr>
          <p:cNvPr id="3250" name="图片 32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1"/>
          <a:stretch>
            <a:fillRect/>
          </a:stretch>
        </p:blipFill>
        <p:spPr>
          <a:xfrm>
            <a:off x="635" y="5196840"/>
            <a:ext cx="12858115" cy="1812290"/>
          </a:xfrm>
          <a:prstGeom prst="rect">
            <a:avLst/>
          </a:prstGeom>
        </p:spPr>
      </p:pic>
      <p:pic>
        <p:nvPicPr>
          <p:cNvPr id="13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241675" y="-166370"/>
            <a:ext cx="3144520" cy="1778635"/>
          </a:xfrm>
          <a:prstGeom prst="rect">
            <a:avLst/>
          </a:prstGeom>
        </p:spPr>
      </p:pic>
      <p:grpSp>
        <p:nvGrpSpPr>
          <p:cNvPr id="14" name="Group 4"/>
          <p:cNvGrpSpPr>
            <a:grpSpLocks noChangeAspect="1"/>
          </p:cNvGrpSpPr>
          <p:nvPr/>
        </p:nvGrpSpPr>
        <p:grpSpPr bwMode="auto">
          <a:xfrm>
            <a:off x="6528436" y="205740"/>
            <a:ext cx="4392613" cy="1905000"/>
            <a:chOff x="2448" y="1392"/>
            <a:chExt cx="2767" cy="1200"/>
          </a:xfrm>
        </p:grpSpPr>
        <p:sp>
          <p:nvSpPr>
            <p:cNvPr id="15" name="Freeform 5"/>
            <p:cNvSpPr/>
            <p:nvPr/>
          </p:nvSpPr>
          <p:spPr bwMode="auto">
            <a:xfrm>
              <a:off x="2574" y="1905"/>
              <a:ext cx="1246" cy="379"/>
            </a:xfrm>
            <a:custGeom>
              <a:avLst/>
              <a:gdLst>
                <a:gd name="T0" fmla="*/ 563 w 580"/>
                <a:gd name="T1" fmla="*/ 138 h 176"/>
                <a:gd name="T2" fmla="*/ 399 w 580"/>
                <a:gd name="T3" fmla="*/ 143 h 176"/>
                <a:gd name="T4" fmla="*/ 212 w 580"/>
                <a:gd name="T5" fmla="*/ 99 h 176"/>
                <a:gd name="T6" fmla="*/ 34 w 580"/>
                <a:gd name="T7" fmla="*/ 0 h 176"/>
                <a:gd name="T8" fmla="*/ 0 w 580"/>
                <a:gd name="T9" fmla="*/ 35 h 176"/>
                <a:gd name="T10" fmla="*/ 129 w 580"/>
                <a:gd name="T11" fmla="*/ 115 h 176"/>
                <a:gd name="T12" fmla="*/ 580 w 580"/>
                <a:gd name="T13" fmla="*/ 153 h 176"/>
                <a:gd name="T14" fmla="*/ 578 w 580"/>
                <a:gd name="T15" fmla="*/ 152 h 176"/>
                <a:gd name="T16" fmla="*/ 563 w 580"/>
                <a:gd name="T17" fmla="*/ 13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0" h="176">
                  <a:moveTo>
                    <a:pt x="563" y="138"/>
                  </a:moveTo>
                  <a:cubicBezTo>
                    <a:pt x="509" y="148"/>
                    <a:pt x="453" y="148"/>
                    <a:pt x="399" y="143"/>
                  </a:cubicBezTo>
                  <a:cubicBezTo>
                    <a:pt x="335" y="138"/>
                    <a:pt x="272" y="125"/>
                    <a:pt x="212" y="99"/>
                  </a:cubicBezTo>
                  <a:cubicBezTo>
                    <a:pt x="155" y="75"/>
                    <a:pt x="74" y="53"/>
                    <a:pt x="34" y="0"/>
                  </a:cubicBezTo>
                  <a:cubicBezTo>
                    <a:pt x="24" y="13"/>
                    <a:pt x="13" y="25"/>
                    <a:pt x="0" y="35"/>
                  </a:cubicBezTo>
                  <a:cubicBezTo>
                    <a:pt x="34" y="73"/>
                    <a:pt x="82" y="100"/>
                    <a:pt x="129" y="115"/>
                  </a:cubicBezTo>
                  <a:cubicBezTo>
                    <a:pt x="273" y="160"/>
                    <a:pt x="430" y="176"/>
                    <a:pt x="580" y="153"/>
                  </a:cubicBezTo>
                  <a:cubicBezTo>
                    <a:pt x="579" y="152"/>
                    <a:pt x="579" y="152"/>
                    <a:pt x="578" y="152"/>
                  </a:cubicBezTo>
                  <a:cubicBezTo>
                    <a:pt x="573" y="147"/>
                    <a:pt x="568" y="143"/>
                    <a:pt x="563" y="138"/>
                  </a:cubicBezTo>
                </a:path>
              </a:pathLst>
            </a:custGeom>
            <a:solidFill>
              <a:srgbClr val="A0C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UTM Avo" panose="02040603050506020204" pitchFamily="18" charset="0"/>
              </a:endParaRPr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3656" y="2011"/>
              <a:ext cx="1050" cy="581"/>
            </a:xfrm>
            <a:custGeom>
              <a:avLst/>
              <a:gdLst>
                <a:gd name="T0" fmla="*/ 259 w 489"/>
                <a:gd name="T1" fmla="*/ 69 h 270"/>
                <a:gd name="T2" fmla="*/ 189 w 489"/>
                <a:gd name="T3" fmla="*/ 2 h 270"/>
                <a:gd name="T4" fmla="*/ 0 w 489"/>
                <a:gd name="T5" fmla="*/ 0 h 270"/>
                <a:gd name="T6" fmla="*/ 68 w 489"/>
                <a:gd name="T7" fmla="*/ 83 h 270"/>
                <a:gd name="T8" fmla="*/ 72 w 489"/>
                <a:gd name="T9" fmla="*/ 87 h 270"/>
                <a:gd name="T10" fmla="*/ 82 w 489"/>
                <a:gd name="T11" fmla="*/ 95 h 270"/>
                <a:gd name="T12" fmla="*/ 90 w 489"/>
                <a:gd name="T13" fmla="*/ 102 h 270"/>
                <a:gd name="T14" fmla="*/ 99 w 489"/>
                <a:gd name="T15" fmla="*/ 109 h 270"/>
                <a:gd name="T16" fmla="*/ 206 w 489"/>
                <a:gd name="T17" fmla="*/ 183 h 270"/>
                <a:gd name="T18" fmla="*/ 489 w 489"/>
                <a:gd name="T19" fmla="*/ 229 h 270"/>
                <a:gd name="T20" fmla="*/ 476 w 489"/>
                <a:gd name="T21" fmla="*/ 214 h 270"/>
                <a:gd name="T22" fmla="*/ 429 w 489"/>
                <a:gd name="T23" fmla="*/ 184 h 270"/>
                <a:gd name="T24" fmla="*/ 328 w 489"/>
                <a:gd name="T25" fmla="*/ 120 h 270"/>
                <a:gd name="T26" fmla="*/ 273 w 489"/>
                <a:gd name="T27" fmla="*/ 79 h 270"/>
                <a:gd name="T28" fmla="*/ 259 w 489"/>
                <a:gd name="T29" fmla="*/ 6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9" h="270">
                  <a:moveTo>
                    <a:pt x="259" y="69"/>
                  </a:moveTo>
                  <a:cubicBezTo>
                    <a:pt x="234" y="48"/>
                    <a:pt x="210" y="26"/>
                    <a:pt x="189" y="2"/>
                  </a:cubicBezTo>
                  <a:cubicBezTo>
                    <a:pt x="126" y="9"/>
                    <a:pt x="62" y="8"/>
                    <a:pt x="0" y="0"/>
                  </a:cubicBezTo>
                  <a:cubicBezTo>
                    <a:pt x="20" y="31"/>
                    <a:pt x="41" y="58"/>
                    <a:pt x="68" y="83"/>
                  </a:cubicBezTo>
                  <a:cubicBezTo>
                    <a:pt x="72" y="87"/>
                    <a:pt x="72" y="87"/>
                    <a:pt x="72" y="87"/>
                  </a:cubicBezTo>
                  <a:cubicBezTo>
                    <a:pt x="75" y="90"/>
                    <a:pt x="79" y="92"/>
                    <a:pt x="82" y="95"/>
                  </a:cubicBezTo>
                  <a:cubicBezTo>
                    <a:pt x="85" y="97"/>
                    <a:pt x="87" y="99"/>
                    <a:pt x="90" y="102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133" y="136"/>
                    <a:pt x="169" y="161"/>
                    <a:pt x="206" y="183"/>
                  </a:cubicBezTo>
                  <a:cubicBezTo>
                    <a:pt x="284" y="228"/>
                    <a:pt x="402" y="270"/>
                    <a:pt x="489" y="229"/>
                  </a:cubicBezTo>
                  <a:cubicBezTo>
                    <a:pt x="487" y="224"/>
                    <a:pt x="483" y="219"/>
                    <a:pt x="476" y="214"/>
                  </a:cubicBezTo>
                  <a:cubicBezTo>
                    <a:pt x="460" y="204"/>
                    <a:pt x="444" y="194"/>
                    <a:pt x="429" y="184"/>
                  </a:cubicBezTo>
                  <a:cubicBezTo>
                    <a:pt x="395" y="163"/>
                    <a:pt x="360" y="143"/>
                    <a:pt x="328" y="120"/>
                  </a:cubicBezTo>
                  <a:cubicBezTo>
                    <a:pt x="309" y="107"/>
                    <a:pt x="291" y="93"/>
                    <a:pt x="273" y="79"/>
                  </a:cubicBezTo>
                  <a:lnTo>
                    <a:pt x="259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UTM Avo" panose="02040603050506020204" pitchFamily="18" charset="0"/>
              </a:endParaRPr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4790" y="1819"/>
              <a:ext cx="380" cy="151"/>
            </a:xfrm>
            <a:custGeom>
              <a:avLst/>
              <a:gdLst>
                <a:gd name="T0" fmla="*/ 91 w 177"/>
                <a:gd name="T1" fmla="*/ 0 h 70"/>
                <a:gd name="T2" fmla="*/ 0 w 177"/>
                <a:gd name="T3" fmla="*/ 24 h 70"/>
                <a:gd name="T4" fmla="*/ 33 w 177"/>
                <a:gd name="T5" fmla="*/ 42 h 70"/>
                <a:gd name="T6" fmla="*/ 41 w 177"/>
                <a:gd name="T7" fmla="*/ 45 h 70"/>
                <a:gd name="T8" fmla="*/ 88 w 177"/>
                <a:gd name="T9" fmla="*/ 61 h 70"/>
                <a:gd name="T10" fmla="*/ 153 w 177"/>
                <a:gd name="T11" fmla="*/ 68 h 70"/>
                <a:gd name="T12" fmla="*/ 177 w 177"/>
                <a:gd name="T13" fmla="*/ 61 h 70"/>
                <a:gd name="T14" fmla="*/ 100 w 177"/>
                <a:gd name="T15" fmla="*/ 5 h 70"/>
                <a:gd name="T16" fmla="*/ 91 w 177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70">
                  <a:moveTo>
                    <a:pt x="91" y="0"/>
                  </a:moveTo>
                  <a:cubicBezTo>
                    <a:pt x="61" y="7"/>
                    <a:pt x="30" y="15"/>
                    <a:pt x="0" y="24"/>
                  </a:cubicBezTo>
                  <a:cubicBezTo>
                    <a:pt x="10" y="31"/>
                    <a:pt x="22" y="36"/>
                    <a:pt x="33" y="42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57" y="52"/>
                    <a:pt x="73" y="57"/>
                    <a:pt x="88" y="61"/>
                  </a:cubicBezTo>
                  <a:cubicBezTo>
                    <a:pt x="109" y="66"/>
                    <a:pt x="131" y="70"/>
                    <a:pt x="153" y="68"/>
                  </a:cubicBezTo>
                  <a:cubicBezTo>
                    <a:pt x="163" y="67"/>
                    <a:pt x="170" y="65"/>
                    <a:pt x="177" y="61"/>
                  </a:cubicBezTo>
                  <a:cubicBezTo>
                    <a:pt x="150" y="46"/>
                    <a:pt x="125" y="25"/>
                    <a:pt x="100" y="5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UTM Avo" panose="02040603050506020204" pitchFamily="18" charset="0"/>
              </a:endParaRPr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4262" y="1879"/>
              <a:ext cx="62" cy="65"/>
            </a:xfrm>
            <a:custGeom>
              <a:avLst/>
              <a:gdLst>
                <a:gd name="T0" fmla="*/ 10 w 29"/>
                <a:gd name="T1" fmla="*/ 30 h 30"/>
                <a:gd name="T2" fmla="*/ 26 w 29"/>
                <a:gd name="T3" fmla="*/ 16 h 30"/>
                <a:gd name="T4" fmla="*/ 29 w 29"/>
                <a:gd name="T5" fmla="*/ 6 h 30"/>
                <a:gd name="T6" fmla="*/ 24 w 29"/>
                <a:gd name="T7" fmla="*/ 0 h 30"/>
                <a:gd name="T8" fmla="*/ 5 w 29"/>
                <a:gd name="T9" fmla="*/ 17 h 30"/>
                <a:gd name="T10" fmla="*/ 3 w 29"/>
                <a:gd name="T11" fmla="*/ 28 h 30"/>
                <a:gd name="T12" fmla="*/ 10 w 29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0">
                  <a:moveTo>
                    <a:pt x="10" y="30"/>
                  </a:moveTo>
                  <a:cubicBezTo>
                    <a:pt x="17" y="28"/>
                    <a:pt x="23" y="22"/>
                    <a:pt x="26" y="16"/>
                  </a:cubicBezTo>
                  <a:cubicBezTo>
                    <a:pt x="28" y="13"/>
                    <a:pt x="29" y="9"/>
                    <a:pt x="29" y="6"/>
                  </a:cubicBezTo>
                  <a:cubicBezTo>
                    <a:pt x="28" y="3"/>
                    <a:pt x="26" y="1"/>
                    <a:pt x="24" y="0"/>
                  </a:cubicBezTo>
                  <a:cubicBezTo>
                    <a:pt x="17" y="4"/>
                    <a:pt x="9" y="10"/>
                    <a:pt x="5" y="17"/>
                  </a:cubicBezTo>
                  <a:cubicBezTo>
                    <a:pt x="2" y="20"/>
                    <a:pt x="0" y="25"/>
                    <a:pt x="3" y="28"/>
                  </a:cubicBezTo>
                  <a:cubicBezTo>
                    <a:pt x="5" y="30"/>
                    <a:pt x="7" y="30"/>
                    <a:pt x="10" y="3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UTM Avo" panose="02040603050506020204" pitchFamily="18" charset="0"/>
              </a:endParaRPr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2654" y="1502"/>
              <a:ext cx="2396" cy="728"/>
            </a:xfrm>
            <a:custGeom>
              <a:avLst/>
              <a:gdLst>
                <a:gd name="T0" fmla="*/ 62 w 1116"/>
                <a:gd name="T1" fmla="*/ 232 h 338"/>
                <a:gd name="T2" fmla="*/ 522 w 1116"/>
                <a:gd name="T3" fmla="*/ 321 h 338"/>
                <a:gd name="T4" fmla="*/ 454 w 1116"/>
                <a:gd name="T5" fmla="*/ 228 h 338"/>
                <a:gd name="T6" fmla="*/ 646 w 1116"/>
                <a:gd name="T7" fmla="*/ 227 h 338"/>
                <a:gd name="T8" fmla="*/ 665 w 1116"/>
                <a:gd name="T9" fmla="*/ 237 h 338"/>
                <a:gd name="T10" fmla="*/ 858 w 1116"/>
                <a:gd name="T11" fmla="*/ 264 h 338"/>
                <a:gd name="T12" fmla="*/ 986 w 1116"/>
                <a:gd name="T13" fmla="*/ 174 h 338"/>
                <a:gd name="T14" fmla="*/ 986 w 1116"/>
                <a:gd name="T15" fmla="*/ 166 h 338"/>
                <a:gd name="T16" fmla="*/ 1084 w 1116"/>
                <a:gd name="T17" fmla="*/ 135 h 338"/>
                <a:gd name="T18" fmla="*/ 1107 w 1116"/>
                <a:gd name="T19" fmla="*/ 79 h 338"/>
                <a:gd name="T20" fmla="*/ 1097 w 1116"/>
                <a:gd name="T21" fmla="*/ 99 h 338"/>
                <a:gd name="T22" fmla="*/ 993 w 1116"/>
                <a:gd name="T23" fmla="*/ 94 h 338"/>
                <a:gd name="T24" fmla="*/ 986 w 1116"/>
                <a:gd name="T25" fmla="*/ 88 h 338"/>
                <a:gd name="T26" fmla="*/ 567 w 1116"/>
                <a:gd name="T27" fmla="*/ 91 h 338"/>
                <a:gd name="T28" fmla="*/ 208 w 1116"/>
                <a:gd name="T29" fmla="*/ 9 h 338"/>
                <a:gd name="T30" fmla="*/ 258 w 1116"/>
                <a:gd name="T31" fmla="*/ 50 h 338"/>
                <a:gd name="T32" fmla="*/ 324 w 1116"/>
                <a:gd name="T33" fmla="*/ 85 h 338"/>
                <a:gd name="T34" fmla="*/ 325 w 1116"/>
                <a:gd name="T35" fmla="*/ 90 h 338"/>
                <a:gd name="T36" fmla="*/ 309 w 1116"/>
                <a:gd name="T37" fmla="*/ 137 h 338"/>
                <a:gd name="T38" fmla="*/ 267 w 1116"/>
                <a:gd name="T39" fmla="*/ 167 h 338"/>
                <a:gd name="T40" fmla="*/ 96 w 1116"/>
                <a:gd name="T41" fmla="*/ 71 h 338"/>
                <a:gd name="T42" fmla="*/ 90 w 1116"/>
                <a:gd name="T43" fmla="*/ 69 h 338"/>
                <a:gd name="T44" fmla="*/ 0 w 1116"/>
                <a:gd name="T45" fmla="*/ 183 h 338"/>
                <a:gd name="T46" fmla="*/ 825 w 1116"/>
                <a:gd name="T47" fmla="*/ 168 h 338"/>
                <a:gd name="T48" fmla="*/ 844 w 1116"/>
                <a:gd name="T49" fmla="*/ 178 h 338"/>
                <a:gd name="T50" fmla="*/ 806 w 1116"/>
                <a:gd name="T51" fmla="*/ 192 h 338"/>
                <a:gd name="T52" fmla="*/ 773 w 1116"/>
                <a:gd name="T53" fmla="*/ 168 h 338"/>
                <a:gd name="T54" fmla="*/ 776 w 1116"/>
                <a:gd name="T55" fmla="*/ 168 h 338"/>
                <a:gd name="T56" fmla="*/ 783 w 1116"/>
                <a:gd name="T57" fmla="*/ 194 h 338"/>
                <a:gd name="T58" fmla="*/ 743 w 1116"/>
                <a:gd name="T59" fmla="*/ 191 h 338"/>
                <a:gd name="T60" fmla="*/ 704 w 1116"/>
                <a:gd name="T61" fmla="*/ 161 h 338"/>
                <a:gd name="T62" fmla="*/ 692 w 1116"/>
                <a:gd name="T63" fmla="*/ 20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6" h="338">
                  <a:moveTo>
                    <a:pt x="0" y="183"/>
                  </a:moveTo>
                  <a:cubicBezTo>
                    <a:pt x="16" y="204"/>
                    <a:pt x="39" y="220"/>
                    <a:pt x="62" y="232"/>
                  </a:cubicBezTo>
                  <a:cubicBezTo>
                    <a:pt x="102" y="253"/>
                    <a:pt x="145" y="269"/>
                    <a:pt x="187" y="286"/>
                  </a:cubicBezTo>
                  <a:cubicBezTo>
                    <a:pt x="291" y="327"/>
                    <a:pt x="410" y="338"/>
                    <a:pt x="522" y="321"/>
                  </a:cubicBezTo>
                  <a:cubicBezTo>
                    <a:pt x="495" y="297"/>
                    <a:pt x="470" y="268"/>
                    <a:pt x="456" y="235"/>
                  </a:cubicBezTo>
                  <a:cubicBezTo>
                    <a:pt x="454" y="228"/>
                    <a:pt x="454" y="228"/>
                    <a:pt x="454" y="228"/>
                  </a:cubicBezTo>
                  <a:cubicBezTo>
                    <a:pt x="462" y="228"/>
                    <a:pt x="462" y="228"/>
                    <a:pt x="462" y="228"/>
                  </a:cubicBezTo>
                  <a:cubicBezTo>
                    <a:pt x="524" y="232"/>
                    <a:pt x="585" y="230"/>
                    <a:pt x="646" y="227"/>
                  </a:cubicBezTo>
                  <a:cubicBezTo>
                    <a:pt x="654" y="226"/>
                    <a:pt x="654" y="226"/>
                    <a:pt x="654" y="226"/>
                  </a:cubicBezTo>
                  <a:cubicBezTo>
                    <a:pt x="665" y="237"/>
                    <a:pt x="665" y="237"/>
                    <a:pt x="665" y="237"/>
                  </a:cubicBezTo>
                  <a:cubicBezTo>
                    <a:pt x="688" y="260"/>
                    <a:pt x="712" y="282"/>
                    <a:pt x="738" y="302"/>
                  </a:cubicBezTo>
                  <a:cubicBezTo>
                    <a:pt x="779" y="292"/>
                    <a:pt x="818" y="280"/>
                    <a:pt x="858" y="264"/>
                  </a:cubicBezTo>
                  <a:cubicBezTo>
                    <a:pt x="911" y="243"/>
                    <a:pt x="968" y="223"/>
                    <a:pt x="1019" y="194"/>
                  </a:cubicBezTo>
                  <a:cubicBezTo>
                    <a:pt x="1007" y="188"/>
                    <a:pt x="996" y="181"/>
                    <a:pt x="986" y="174"/>
                  </a:cubicBezTo>
                  <a:cubicBezTo>
                    <a:pt x="979" y="168"/>
                    <a:pt x="979" y="168"/>
                    <a:pt x="979" y="168"/>
                  </a:cubicBezTo>
                  <a:cubicBezTo>
                    <a:pt x="986" y="166"/>
                    <a:pt x="986" y="166"/>
                    <a:pt x="986" y="166"/>
                  </a:cubicBezTo>
                  <a:cubicBezTo>
                    <a:pt x="1015" y="155"/>
                    <a:pt x="1045" y="145"/>
                    <a:pt x="1075" y="137"/>
                  </a:cubicBezTo>
                  <a:cubicBezTo>
                    <a:pt x="1084" y="135"/>
                    <a:pt x="1084" y="135"/>
                    <a:pt x="1084" y="135"/>
                  </a:cubicBezTo>
                  <a:cubicBezTo>
                    <a:pt x="1092" y="139"/>
                    <a:pt x="1092" y="139"/>
                    <a:pt x="1092" y="139"/>
                  </a:cubicBezTo>
                  <a:cubicBezTo>
                    <a:pt x="1106" y="119"/>
                    <a:pt x="1116" y="97"/>
                    <a:pt x="1107" y="79"/>
                  </a:cubicBezTo>
                  <a:cubicBezTo>
                    <a:pt x="1106" y="80"/>
                    <a:pt x="1106" y="82"/>
                    <a:pt x="1105" y="83"/>
                  </a:cubicBezTo>
                  <a:cubicBezTo>
                    <a:pt x="1097" y="99"/>
                    <a:pt x="1097" y="99"/>
                    <a:pt x="1097" y="99"/>
                  </a:cubicBezTo>
                  <a:cubicBezTo>
                    <a:pt x="1081" y="106"/>
                    <a:pt x="1081" y="106"/>
                    <a:pt x="1081" y="106"/>
                  </a:cubicBezTo>
                  <a:cubicBezTo>
                    <a:pt x="1052" y="116"/>
                    <a:pt x="1015" y="113"/>
                    <a:pt x="993" y="94"/>
                  </a:cubicBezTo>
                  <a:cubicBezTo>
                    <a:pt x="986" y="88"/>
                    <a:pt x="986" y="88"/>
                    <a:pt x="986" y="88"/>
                  </a:cubicBezTo>
                  <a:cubicBezTo>
                    <a:pt x="986" y="88"/>
                    <a:pt x="986" y="88"/>
                    <a:pt x="986" y="88"/>
                  </a:cubicBezTo>
                  <a:cubicBezTo>
                    <a:pt x="932" y="104"/>
                    <a:pt x="873" y="112"/>
                    <a:pt x="820" y="115"/>
                  </a:cubicBezTo>
                  <a:cubicBezTo>
                    <a:pt x="737" y="120"/>
                    <a:pt x="649" y="109"/>
                    <a:pt x="567" y="91"/>
                  </a:cubicBezTo>
                  <a:cubicBezTo>
                    <a:pt x="484" y="72"/>
                    <a:pt x="406" y="39"/>
                    <a:pt x="324" y="16"/>
                  </a:cubicBezTo>
                  <a:cubicBezTo>
                    <a:pt x="286" y="6"/>
                    <a:pt x="246" y="0"/>
                    <a:pt x="208" y="9"/>
                  </a:cubicBezTo>
                  <a:cubicBezTo>
                    <a:pt x="222" y="24"/>
                    <a:pt x="238" y="36"/>
                    <a:pt x="254" y="47"/>
                  </a:cubicBezTo>
                  <a:cubicBezTo>
                    <a:pt x="258" y="50"/>
                    <a:pt x="258" y="50"/>
                    <a:pt x="258" y="50"/>
                  </a:cubicBezTo>
                  <a:cubicBezTo>
                    <a:pt x="276" y="62"/>
                    <a:pt x="296" y="72"/>
                    <a:pt x="316" y="81"/>
                  </a:cubicBezTo>
                  <a:cubicBezTo>
                    <a:pt x="324" y="85"/>
                    <a:pt x="324" y="85"/>
                    <a:pt x="324" y="85"/>
                  </a:cubicBezTo>
                  <a:cubicBezTo>
                    <a:pt x="324" y="85"/>
                    <a:pt x="324" y="85"/>
                    <a:pt x="324" y="85"/>
                  </a:cubicBezTo>
                  <a:cubicBezTo>
                    <a:pt x="325" y="90"/>
                    <a:pt x="325" y="90"/>
                    <a:pt x="325" y="90"/>
                  </a:cubicBezTo>
                  <a:cubicBezTo>
                    <a:pt x="325" y="95"/>
                    <a:pt x="325" y="95"/>
                    <a:pt x="325" y="95"/>
                  </a:cubicBezTo>
                  <a:cubicBezTo>
                    <a:pt x="326" y="110"/>
                    <a:pt x="321" y="124"/>
                    <a:pt x="309" y="137"/>
                  </a:cubicBezTo>
                  <a:cubicBezTo>
                    <a:pt x="300" y="146"/>
                    <a:pt x="290" y="154"/>
                    <a:pt x="279" y="160"/>
                  </a:cubicBezTo>
                  <a:cubicBezTo>
                    <a:pt x="267" y="167"/>
                    <a:pt x="267" y="167"/>
                    <a:pt x="267" y="167"/>
                  </a:cubicBezTo>
                  <a:cubicBezTo>
                    <a:pt x="248" y="164"/>
                    <a:pt x="248" y="164"/>
                    <a:pt x="248" y="164"/>
                  </a:cubicBezTo>
                  <a:cubicBezTo>
                    <a:pt x="190" y="152"/>
                    <a:pt x="133" y="117"/>
                    <a:pt x="96" y="71"/>
                  </a:cubicBezTo>
                  <a:cubicBezTo>
                    <a:pt x="96" y="71"/>
                    <a:pt x="96" y="71"/>
                    <a:pt x="95" y="72"/>
                  </a:cubicBezTo>
                  <a:cubicBezTo>
                    <a:pt x="93" y="73"/>
                    <a:pt x="90" y="71"/>
                    <a:pt x="90" y="69"/>
                  </a:cubicBezTo>
                  <a:cubicBezTo>
                    <a:pt x="71" y="65"/>
                    <a:pt x="46" y="64"/>
                    <a:pt x="22" y="68"/>
                  </a:cubicBezTo>
                  <a:cubicBezTo>
                    <a:pt x="35" y="105"/>
                    <a:pt x="24" y="148"/>
                    <a:pt x="0" y="183"/>
                  </a:cubicBezTo>
                  <a:moveTo>
                    <a:pt x="806" y="192"/>
                  </a:moveTo>
                  <a:cubicBezTo>
                    <a:pt x="808" y="183"/>
                    <a:pt x="816" y="172"/>
                    <a:pt x="825" y="168"/>
                  </a:cubicBezTo>
                  <a:cubicBezTo>
                    <a:pt x="828" y="165"/>
                    <a:pt x="834" y="164"/>
                    <a:pt x="838" y="166"/>
                  </a:cubicBezTo>
                  <a:cubicBezTo>
                    <a:pt x="842" y="169"/>
                    <a:pt x="844" y="173"/>
                    <a:pt x="844" y="178"/>
                  </a:cubicBezTo>
                  <a:cubicBezTo>
                    <a:pt x="845" y="188"/>
                    <a:pt x="839" y="201"/>
                    <a:pt x="830" y="205"/>
                  </a:cubicBezTo>
                  <a:cubicBezTo>
                    <a:pt x="820" y="210"/>
                    <a:pt x="804" y="205"/>
                    <a:pt x="806" y="192"/>
                  </a:cubicBezTo>
                  <a:moveTo>
                    <a:pt x="743" y="191"/>
                  </a:moveTo>
                  <a:cubicBezTo>
                    <a:pt x="749" y="180"/>
                    <a:pt x="761" y="171"/>
                    <a:pt x="773" y="168"/>
                  </a:cubicBezTo>
                  <a:cubicBezTo>
                    <a:pt x="774" y="168"/>
                    <a:pt x="775" y="168"/>
                    <a:pt x="776" y="168"/>
                  </a:cubicBezTo>
                  <a:cubicBezTo>
                    <a:pt x="776" y="168"/>
                    <a:pt x="776" y="168"/>
                    <a:pt x="776" y="168"/>
                  </a:cubicBezTo>
                  <a:cubicBezTo>
                    <a:pt x="776" y="168"/>
                    <a:pt x="777" y="168"/>
                    <a:pt x="777" y="168"/>
                  </a:cubicBezTo>
                  <a:cubicBezTo>
                    <a:pt x="788" y="171"/>
                    <a:pt x="787" y="186"/>
                    <a:pt x="783" y="194"/>
                  </a:cubicBezTo>
                  <a:cubicBezTo>
                    <a:pt x="778" y="203"/>
                    <a:pt x="769" y="213"/>
                    <a:pt x="757" y="214"/>
                  </a:cubicBezTo>
                  <a:cubicBezTo>
                    <a:pt x="745" y="214"/>
                    <a:pt x="738" y="201"/>
                    <a:pt x="743" y="191"/>
                  </a:cubicBezTo>
                  <a:moveTo>
                    <a:pt x="701" y="163"/>
                  </a:moveTo>
                  <a:cubicBezTo>
                    <a:pt x="702" y="162"/>
                    <a:pt x="703" y="161"/>
                    <a:pt x="704" y="161"/>
                  </a:cubicBezTo>
                  <a:cubicBezTo>
                    <a:pt x="720" y="160"/>
                    <a:pt x="721" y="179"/>
                    <a:pt x="716" y="190"/>
                  </a:cubicBezTo>
                  <a:cubicBezTo>
                    <a:pt x="712" y="198"/>
                    <a:pt x="702" y="207"/>
                    <a:pt x="692" y="206"/>
                  </a:cubicBezTo>
                  <a:cubicBezTo>
                    <a:pt x="668" y="205"/>
                    <a:pt x="679" y="164"/>
                    <a:pt x="701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UTM Avo" panose="02040603050506020204" pitchFamily="18" charset="0"/>
              </a:endParaRPr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4796" y="1424"/>
              <a:ext cx="288" cy="306"/>
            </a:xfrm>
            <a:custGeom>
              <a:avLst/>
              <a:gdLst>
                <a:gd name="T0" fmla="*/ 89 w 134"/>
                <a:gd name="T1" fmla="*/ 128 h 142"/>
                <a:gd name="T2" fmla="*/ 100 w 134"/>
                <a:gd name="T3" fmla="*/ 104 h 142"/>
                <a:gd name="T4" fmla="*/ 103 w 134"/>
                <a:gd name="T5" fmla="*/ 96 h 142"/>
                <a:gd name="T6" fmla="*/ 115 w 134"/>
                <a:gd name="T7" fmla="*/ 69 h 142"/>
                <a:gd name="T8" fmla="*/ 134 w 134"/>
                <a:gd name="T9" fmla="*/ 0 h 142"/>
                <a:gd name="T10" fmla="*/ 61 w 134"/>
                <a:gd name="T11" fmla="*/ 57 h 142"/>
                <a:gd name="T12" fmla="*/ 14 w 134"/>
                <a:gd name="T13" fmla="*/ 106 h 142"/>
                <a:gd name="T14" fmla="*/ 4 w 134"/>
                <a:gd name="T15" fmla="*/ 119 h 142"/>
                <a:gd name="T16" fmla="*/ 0 w 134"/>
                <a:gd name="T17" fmla="*/ 124 h 142"/>
                <a:gd name="T18" fmla="*/ 89 w 134"/>
                <a:gd name="T19" fmla="*/ 12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42">
                  <a:moveTo>
                    <a:pt x="89" y="128"/>
                  </a:moveTo>
                  <a:cubicBezTo>
                    <a:pt x="92" y="120"/>
                    <a:pt x="96" y="112"/>
                    <a:pt x="100" y="104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8" y="87"/>
                    <a:pt x="111" y="78"/>
                    <a:pt x="115" y="69"/>
                  </a:cubicBezTo>
                  <a:cubicBezTo>
                    <a:pt x="121" y="52"/>
                    <a:pt x="134" y="23"/>
                    <a:pt x="134" y="0"/>
                  </a:cubicBezTo>
                  <a:cubicBezTo>
                    <a:pt x="109" y="18"/>
                    <a:pt x="83" y="36"/>
                    <a:pt x="61" y="57"/>
                  </a:cubicBezTo>
                  <a:cubicBezTo>
                    <a:pt x="44" y="73"/>
                    <a:pt x="29" y="89"/>
                    <a:pt x="14" y="106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3" y="121"/>
                    <a:pt x="1" y="122"/>
                    <a:pt x="0" y="124"/>
                  </a:cubicBezTo>
                  <a:cubicBezTo>
                    <a:pt x="22" y="142"/>
                    <a:pt x="60" y="140"/>
                    <a:pt x="89" y="1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UTM Avo" panose="02040603050506020204" pitchFamily="18" charset="0"/>
              </a:endParaRPr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4127" y="1866"/>
              <a:ext cx="53" cy="65"/>
            </a:xfrm>
            <a:custGeom>
              <a:avLst/>
              <a:gdLst>
                <a:gd name="T0" fmla="*/ 9 w 25"/>
                <a:gd name="T1" fmla="*/ 29 h 30"/>
                <a:gd name="T2" fmla="*/ 23 w 25"/>
                <a:gd name="T3" fmla="*/ 18 h 30"/>
                <a:gd name="T4" fmla="*/ 24 w 25"/>
                <a:gd name="T5" fmla="*/ 7 h 30"/>
                <a:gd name="T6" fmla="*/ 18 w 25"/>
                <a:gd name="T7" fmla="*/ 0 h 30"/>
                <a:gd name="T8" fmla="*/ 0 w 25"/>
                <a:gd name="T9" fmla="*/ 21 h 30"/>
                <a:gd name="T10" fmla="*/ 9 w 25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9" y="29"/>
                  </a:moveTo>
                  <a:cubicBezTo>
                    <a:pt x="15" y="28"/>
                    <a:pt x="20" y="23"/>
                    <a:pt x="23" y="18"/>
                  </a:cubicBezTo>
                  <a:cubicBezTo>
                    <a:pt x="24" y="14"/>
                    <a:pt x="25" y="10"/>
                    <a:pt x="24" y="7"/>
                  </a:cubicBezTo>
                  <a:cubicBezTo>
                    <a:pt x="24" y="2"/>
                    <a:pt x="22" y="1"/>
                    <a:pt x="18" y="0"/>
                  </a:cubicBezTo>
                  <a:cubicBezTo>
                    <a:pt x="9" y="1"/>
                    <a:pt x="1" y="11"/>
                    <a:pt x="0" y="21"/>
                  </a:cubicBezTo>
                  <a:cubicBezTo>
                    <a:pt x="0" y="26"/>
                    <a:pt x="3" y="30"/>
                    <a:pt x="9" y="2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UTM Avo" panose="02040603050506020204" pitchFamily="18" charset="0"/>
              </a:endParaRPr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2875" y="1526"/>
              <a:ext cx="457" cy="314"/>
            </a:xfrm>
            <a:custGeom>
              <a:avLst/>
              <a:gdLst>
                <a:gd name="T0" fmla="*/ 159 w 213"/>
                <a:gd name="T1" fmla="*/ 146 h 146"/>
                <a:gd name="T2" fmla="*/ 213 w 213"/>
                <a:gd name="T3" fmla="*/ 82 h 146"/>
                <a:gd name="T4" fmla="*/ 117 w 213"/>
                <a:gd name="T5" fmla="*/ 109 h 146"/>
                <a:gd name="T6" fmla="*/ 116 w 213"/>
                <a:gd name="T7" fmla="*/ 106 h 146"/>
                <a:gd name="T8" fmla="*/ 203 w 213"/>
                <a:gd name="T9" fmla="*/ 79 h 146"/>
                <a:gd name="T10" fmla="*/ 140 w 213"/>
                <a:gd name="T11" fmla="*/ 44 h 146"/>
                <a:gd name="T12" fmla="*/ 73 w 213"/>
                <a:gd name="T13" fmla="*/ 62 h 146"/>
                <a:gd name="T14" fmla="*/ 72 w 213"/>
                <a:gd name="T15" fmla="*/ 59 h 146"/>
                <a:gd name="T16" fmla="*/ 136 w 213"/>
                <a:gd name="T17" fmla="*/ 40 h 146"/>
                <a:gd name="T18" fmla="*/ 97 w 213"/>
                <a:gd name="T19" fmla="*/ 0 h 146"/>
                <a:gd name="T20" fmla="*/ 90 w 213"/>
                <a:gd name="T21" fmla="*/ 2 h 146"/>
                <a:gd name="T22" fmla="*/ 0 w 213"/>
                <a:gd name="T23" fmla="*/ 56 h 146"/>
                <a:gd name="T24" fmla="*/ 159 w 213"/>
                <a:gd name="T25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" h="146">
                  <a:moveTo>
                    <a:pt x="159" y="146"/>
                  </a:moveTo>
                  <a:cubicBezTo>
                    <a:pt x="187" y="132"/>
                    <a:pt x="210" y="112"/>
                    <a:pt x="213" y="82"/>
                  </a:cubicBezTo>
                  <a:cubicBezTo>
                    <a:pt x="181" y="92"/>
                    <a:pt x="148" y="99"/>
                    <a:pt x="117" y="109"/>
                  </a:cubicBezTo>
                  <a:cubicBezTo>
                    <a:pt x="115" y="109"/>
                    <a:pt x="114" y="107"/>
                    <a:pt x="116" y="106"/>
                  </a:cubicBezTo>
                  <a:cubicBezTo>
                    <a:pt x="144" y="96"/>
                    <a:pt x="173" y="87"/>
                    <a:pt x="203" y="79"/>
                  </a:cubicBezTo>
                  <a:cubicBezTo>
                    <a:pt x="181" y="72"/>
                    <a:pt x="160" y="59"/>
                    <a:pt x="140" y="44"/>
                  </a:cubicBezTo>
                  <a:cubicBezTo>
                    <a:pt x="118" y="50"/>
                    <a:pt x="96" y="57"/>
                    <a:pt x="73" y="62"/>
                  </a:cubicBezTo>
                  <a:cubicBezTo>
                    <a:pt x="71" y="62"/>
                    <a:pt x="70" y="59"/>
                    <a:pt x="72" y="59"/>
                  </a:cubicBezTo>
                  <a:cubicBezTo>
                    <a:pt x="94" y="53"/>
                    <a:pt x="115" y="46"/>
                    <a:pt x="136" y="40"/>
                  </a:cubicBezTo>
                  <a:cubicBezTo>
                    <a:pt x="122" y="28"/>
                    <a:pt x="109" y="14"/>
                    <a:pt x="97" y="0"/>
                  </a:cubicBezTo>
                  <a:cubicBezTo>
                    <a:pt x="95" y="1"/>
                    <a:pt x="93" y="2"/>
                    <a:pt x="90" y="2"/>
                  </a:cubicBezTo>
                  <a:cubicBezTo>
                    <a:pt x="56" y="15"/>
                    <a:pt x="29" y="36"/>
                    <a:pt x="0" y="56"/>
                  </a:cubicBezTo>
                  <a:cubicBezTo>
                    <a:pt x="41" y="102"/>
                    <a:pt x="98" y="133"/>
                    <a:pt x="159" y="146"/>
                  </a:cubicBezTo>
                </a:path>
              </a:pathLst>
            </a:custGeom>
            <a:solidFill>
              <a:srgbClr val="A0C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UTM Avo" panose="02040603050506020204" pitchFamily="18" charset="0"/>
              </a:endParaRPr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4399" y="1875"/>
              <a:ext cx="50" cy="58"/>
            </a:xfrm>
            <a:custGeom>
              <a:avLst/>
              <a:gdLst>
                <a:gd name="T0" fmla="*/ 6 w 23"/>
                <a:gd name="T1" fmla="*/ 26 h 27"/>
                <a:gd name="T2" fmla="*/ 15 w 23"/>
                <a:gd name="T3" fmla="*/ 24 h 27"/>
                <a:gd name="T4" fmla="*/ 23 w 23"/>
                <a:gd name="T5" fmla="*/ 6 h 27"/>
                <a:gd name="T6" fmla="*/ 16 w 23"/>
                <a:gd name="T7" fmla="*/ 1 h 27"/>
                <a:gd name="T8" fmla="*/ 2 w 23"/>
                <a:gd name="T9" fmla="*/ 18 h 27"/>
                <a:gd name="T10" fmla="*/ 6 w 23"/>
                <a:gd name="T11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7">
                  <a:moveTo>
                    <a:pt x="6" y="26"/>
                  </a:moveTo>
                  <a:cubicBezTo>
                    <a:pt x="9" y="27"/>
                    <a:pt x="12" y="26"/>
                    <a:pt x="15" y="24"/>
                  </a:cubicBezTo>
                  <a:cubicBezTo>
                    <a:pt x="20" y="20"/>
                    <a:pt x="23" y="13"/>
                    <a:pt x="23" y="6"/>
                  </a:cubicBezTo>
                  <a:cubicBezTo>
                    <a:pt x="23" y="0"/>
                    <a:pt x="20" y="1"/>
                    <a:pt x="16" y="1"/>
                  </a:cubicBezTo>
                  <a:cubicBezTo>
                    <a:pt x="10" y="5"/>
                    <a:pt x="4" y="11"/>
                    <a:pt x="2" y="18"/>
                  </a:cubicBezTo>
                  <a:cubicBezTo>
                    <a:pt x="0" y="22"/>
                    <a:pt x="1" y="25"/>
                    <a:pt x="6" y="2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UTM Avo" panose="02040603050506020204" pitchFamily="18" charset="0"/>
              </a:endParaRPr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2452" y="1651"/>
              <a:ext cx="258" cy="308"/>
            </a:xfrm>
            <a:custGeom>
              <a:avLst/>
              <a:gdLst>
                <a:gd name="T0" fmla="*/ 49 w 120"/>
                <a:gd name="T1" fmla="*/ 143 h 143"/>
                <a:gd name="T2" fmla="*/ 84 w 120"/>
                <a:gd name="T3" fmla="*/ 107 h 143"/>
                <a:gd name="T4" fmla="*/ 69 w 120"/>
                <a:gd name="T5" fmla="*/ 67 h 143"/>
                <a:gd name="T6" fmla="*/ 71 w 120"/>
                <a:gd name="T7" fmla="*/ 66 h 143"/>
                <a:gd name="T8" fmla="*/ 86 w 120"/>
                <a:gd name="T9" fmla="*/ 103 h 143"/>
                <a:gd name="T10" fmla="*/ 108 w 120"/>
                <a:gd name="T11" fmla="*/ 0 h 143"/>
                <a:gd name="T12" fmla="*/ 24 w 120"/>
                <a:gd name="T13" fmla="*/ 100 h 143"/>
                <a:gd name="T14" fmla="*/ 49 w 120"/>
                <a:gd name="T1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43">
                  <a:moveTo>
                    <a:pt x="49" y="143"/>
                  </a:moveTo>
                  <a:cubicBezTo>
                    <a:pt x="62" y="132"/>
                    <a:pt x="74" y="120"/>
                    <a:pt x="84" y="107"/>
                  </a:cubicBezTo>
                  <a:cubicBezTo>
                    <a:pt x="77" y="95"/>
                    <a:pt x="72" y="82"/>
                    <a:pt x="69" y="67"/>
                  </a:cubicBezTo>
                  <a:cubicBezTo>
                    <a:pt x="69" y="65"/>
                    <a:pt x="71" y="65"/>
                    <a:pt x="71" y="66"/>
                  </a:cubicBezTo>
                  <a:cubicBezTo>
                    <a:pt x="74" y="80"/>
                    <a:pt x="79" y="92"/>
                    <a:pt x="86" y="103"/>
                  </a:cubicBezTo>
                  <a:cubicBezTo>
                    <a:pt x="108" y="73"/>
                    <a:pt x="120" y="36"/>
                    <a:pt x="108" y="0"/>
                  </a:cubicBezTo>
                  <a:cubicBezTo>
                    <a:pt x="53" y="9"/>
                    <a:pt x="0" y="40"/>
                    <a:pt x="24" y="100"/>
                  </a:cubicBezTo>
                  <a:cubicBezTo>
                    <a:pt x="30" y="116"/>
                    <a:pt x="39" y="130"/>
                    <a:pt x="49" y="143"/>
                  </a:cubicBezTo>
                </a:path>
              </a:pathLst>
            </a:custGeom>
            <a:solidFill>
              <a:srgbClr val="A0C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UTM Avo" panose="02040603050506020204" pitchFamily="18" charset="0"/>
              </a:endParaRPr>
            </a:p>
          </p:txBody>
        </p:sp>
        <p:sp>
          <p:nvSpPr>
            <p:cNvPr id="25" name="Freeform 15"/>
            <p:cNvSpPr/>
            <p:nvPr/>
          </p:nvSpPr>
          <p:spPr bwMode="auto">
            <a:xfrm>
              <a:off x="4058" y="1886"/>
              <a:ext cx="790" cy="278"/>
            </a:xfrm>
            <a:custGeom>
              <a:avLst/>
              <a:gdLst>
                <a:gd name="T0" fmla="*/ 363 w 368"/>
                <a:gd name="T1" fmla="*/ 13 h 129"/>
                <a:gd name="T2" fmla="*/ 362 w 368"/>
                <a:gd name="T3" fmla="*/ 12 h 129"/>
                <a:gd name="T4" fmla="*/ 361 w 368"/>
                <a:gd name="T5" fmla="*/ 12 h 129"/>
                <a:gd name="T6" fmla="*/ 360 w 368"/>
                <a:gd name="T7" fmla="*/ 11 h 129"/>
                <a:gd name="T8" fmla="*/ 356 w 368"/>
                <a:gd name="T9" fmla="*/ 9 h 129"/>
                <a:gd name="T10" fmla="*/ 355 w 368"/>
                <a:gd name="T11" fmla="*/ 8 h 129"/>
                <a:gd name="T12" fmla="*/ 348 w 368"/>
                <a:gd name="T13" fmla="*/ 5 h 129"/>
                <a:gd name="T14" fmla="*/ 342 w 368"/>
                <a:gd name="T15" fmla="*/ 2 h 129"/>
                <a:gd name="T16" fmla="*/ 343 w 368"/>
                <a:gd name="T17" fmla="*/ 2 h 129"/>
                <a:gd name="T18" fmla="*/ 342 w 368"/>
                <a:gd name="T19" fmla="*/ 0 h 129"/>
                <a:gd name="T20" fmla="*/ 321 w 368"/>
                <a:gd name="T21" fmla="*/ 11 h 129"/>
                <a:gd name="T22" fmla="*/ 299 w 368"/>
                <a:gd name="T23" fmla="*/ 21 h 129"/>
                <a:gd name="T24" fmla="*/ 247 w 368"/>
                <a:gd name="T25" fmla="*/ 45 h 129"/>
                <a:gd name="T26" fmla="*/ 169 w 368"/>
                <a:gd name="T27" fmla="*/ 73 h 129"/>
                <a:gd name="T28" fmla="*/ 90 w 368"/>
                <a:gd name="T29" fmla="*/ 88 h 129"/>
                <a:gd name="T30" fmla="*/ 4 w 368"/>
                <a:gd name="T31" fmla="*/ 51 h 129"/>
                <a:gd name="T32" fmla="*/ 1 w 368"/>
                <a:gd name="T33" fmla="*/ 53 h 129"/>
                <a:gd name="T34" fmla="*/ 40 w 368"/>
                <a:gd name="T35" fmla="*/ 88 h 129"/>
                <a:gd name="T36" fmla="*/ 41 w 368"/>
                <a:gd name="T37" fmla="*/ 92 h 129"/>
                <a:gd name="T38" fmla="*/ 91 w 368"/>
                <a:gd name="T39" fmla="*/ 127 h 129"/>
                <a:gd name="T40" fmla="*/ 94 w 368"/>
                <a:gd name="T41" fmla="*/ 126 h 129"/>
                <a:gd name="T42" fmla="*/ 94 w 368"/>
                <a:gd name="T43" fmla="*/ 126 h 129"/>
                <a:gd name="T44" fmla="*/ 144 w 368"/>
                <a:gd name="T45" fmla="*/ 114 h 129"/>
                <a:gd name="T46" fmla="*/ 220 w 368"/>
                <a:gd name="T47" fmla="*/ 85 h 129"/>
                <a:gd name="T48" fmla="*/ 359 w 368"/>
                <a:gd name="T49" fmla="*/ 23 h 129"/>
                <a:gd name="T50" fmla="*/ 360 w 368"/>
                <a:gd name="T51" fmla="*/ 22 h 129"/>
                <a:gd name="T52" fmla="*/ 362 w 368"/>
                <a:gd name="T53" fmla="*/ 21 h 129"/>
                <a:gd name="T54" fmla="*/ 363 w 368"/>
                <a:gd name="T55" fmla="*/ 1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8" h="129">
                  <a:moveTo>
                    <a:pt x="363" y="13"/>
                  </a:moveTo>
                  <a:cubicBezTo>
                    <a:pt x="363" y="13"/>
                    <a:pt x="362" y="12"/>
                    <a:pt x="362" y="12"/>
                  </a:cubicBezTo>
                  <a:cubicBezTo>
                    <a:pt x="362" y="12"/>
                    <a:pt x="361" y="12"/>
                    <a:pt x="361" y="12"/>
                  </a:cubicBezTo>
                  <a:cubicBezTo>
                    <a:pt x="361" y="12"/>
                    <a:pt x="361" y="11"/>
                    <a:pt x="360" y="11"/>
                  </a:cubicBezTo>
                  <a:cubicBezTo>
                    <a:pt x="359" y="10"/>
                    <a:pt x="358" y="9"/>
                    <a:pt x="356" y="9"/>
                  </a:cubicBezTo>
                  <a:cubicBezTo>
                    <a:pt x="355" y="8"/>
                    <a:pt x="355" y="8"/>
                    <a:pt x="355" y="8"/>
                  </a:cubicBezTo>
                  <a:cubicBezTo>
                    <a:pt x="352" y="7"/>
                    <a:pt x="350" y="5"/>
                    <a:pt x="348" y="5"/>
                  </a:cubicBezTo>
                  <a:cubicBezTo>
                    <a:pt x="346" y="3"/>
                    <a:pt x="345" y="2"/>
                    <a:pt x="342" y="2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4" y="1"/>
                    <a:pt x="343" y="0"/>
                    <a:pt x="342" y="0"/>
                  </a:cubicBezTo>
                  <a:cubicBezTo>
                    <a:pt x="335" y="3"/>
                    <a:pt x="328" y="7"/>
                    <a:pt x="321" y="11"/>
                  </a:cubicBezTo>
                  <a:cubicBezTo>
                    <a:pt x="313" y="14"/>
                    <a:pt x="306" y="18"/>
                    <a:pt x="299" y="21"/>
                  </a:cubicBezTo>
                  <a:cubicBezTo>
                    <a:pt x="281" y="30"/>
                    <a:pt x="262" y="34"/>
                    <a:pt x="247" y="45"/>
                  </a:cubicBezTo>
                  <a:cubicBezTo>
                    <a:pt x="221" y="55"/>
                    <a:pt x="195" y="65"/>
                    <a:pt x="169" y="73"/>
                  </a:cubicBezTo>
                  <a:cubicBezTo>
                    <a:pt x="143" y="81"/>
                    <a:pt x="117" y="87"/>
                    <a:pt x="90" y="88"/>
                  </a:cubicBezTo>
                  <a:cubicBezTo>
                    <a:pt x="55" y="89"/>
                    <a:pt x="30" y="72"/>
                    <a:pt x="4" y="51"/>
                  </a:cubicBezTo>
                  <a:cubicBezTo>
                    <a:pt x="2" y="50"/>
                    <a:pt x="0" y="51"/>
                    <a:pt x="1" y="53"/>
                  </a:cubicBezTo>
                  <a:cubicBezTo>
                    <a:pt x="11" y="70"/>
                    <a:pt x="24" y="81"/>
                    <a:pt x="40" y="88"/>
                  </a:cubicBezTo>
                  <a:cubicBezTo>
                    <a:pt x="40" y="89"/>
                    <a:pt x="40" y="91"/>
                    <a:pt x="41" y="92"/>
                  </a:cubicBezTo>
                  <a:cubicBezTo>
                    <a:pt x="56" y="102"/>
                    <a:pt x="70" y="129"/>
                    <a:pt x="91" y="127"/>
                  </a:cubicBezTo>
                  <a:cubicBezTo>
                    <a:pt x="92" y="126"/>
                    <a:pt x="93" y="126"/>
                    <a:pt x="94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113" y="128"/>
                    <a:pt x="128" y="122"/>
                    <a:pt x="144" y="114"/>
                  </a:cubicBezTo>
                  <a:cubicBezTo>
                    <a:pt x="169" y="102"/>
                    <a:pt x="194" y="93"/>
                    <a:pt x="220" y="85"/>
                  </a:cubicBezTo>
                  <a:cubicBezTo>
                    <a:pt x="269" y="68"/>
                    <a:pt x="312" y="44"/>
                    <a:pt x="359" y="23"/>
                  </a:cubicBezTo>
                  <a:cubicBezTo>
                    <a:pt x="359" y="22"/>
                    <a:pt x="360" y="22"/>
                    <a:pt x="360" y="22"/>
                  </a:cubicBezTo>
                  <a:cubicBezTo>
                    <a:pt x="361" y="21"/>
                    <a:pt x="361" y="21"/>
                    <a:pt x="362" y="21"/>
                  </a:cubicBezTo>
                  <a:cubicBezTo>
                    <a:pt x="367" y="21"/>
                    <a:pt x="368" y="14"/>
                    <a:pt x="363" y="13"/>
                  </a:cubicBezTo>
                </a:path>
              </a:pathLst>
            </a:custGeom>
            <a:solidFill>
              <a:srgbClr val="A0C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UTM Avo" panose="02040603050506020204" pitchFamily="18" charset="0"/>
              </a:endParaRPr>
            </a:p>
          </p:txBody>
        </p:sp>
        <p:sp>
          <p:nvSpPr>
            <p:cNvPr id="26" name="Freeform 16"/>
            <p:cNvSpPr/>
            <p:nvPr/>
          </p:nvSpPr>
          <p:spPr bwMode="auto">
            <a:xfrm>
              <a:off x="4949" y="1664"/>
              <a:ext cx="101" cy="155"/>
            </a:xfrm>
            <a:custGeom>
              <a:avLst/>
              <a:gdLst>
                <a:gd name="T0" fmla="*/ 31 w 47"/>
                <a:gd name="T1" fmla="*/ 8 h 72"/>
                <a:gd name="T2" fmla="*/ 30 w 47"/>
                <a:gd name="T3" fmla="*/ 11 h 72"/>
                <a:gd name="T4" fmla="*/ 24 w 47"/>
                <a:gd name="T5" fmla="*/ 18 h 72"/>
                <a:gd name="T6" fmla="*/ 19 w 47"/>
                <a:gd name="T7" fmla="*/ 26 h 72"/>
                <a:gd name="T8" fmla="*/ 19 w 47"/>
                <a:gd name="T9" fmla="*/ 35 h 72"/>
                <a:gd name="T10" fmla="*/ 18 w 47"/>
                <a:gd name="T11" fmla="*/ 37 h 72"/>
                <a:gd name="T12" fmla="*/ 17 w 47"/>
                <a:gd name="T13" fmla="*/ 39 h 72"/>
                <a:gd name="T14" fmla="*/ 17 w 47"/>
                <a:gd name="T15" fmla="*/ 39 h 72"/>
                <a:gd name="T16" fmla="*/ 17 w 47"/>
                <a:gd name="T17" fmla="*/ 41 h 72"/>
                <a:gd name="T18" fmla="*/ 3 w 47"/>
                <a:gd name="T19" fmla="*/ 61 h 72"/>
                <a:gd name="T20" fmla="*/ 7 w 47"/>
                <a:gd name="T21" fmla="*/ 70 h 72"/>
                <a:gd name="T22" fmla="*/ 20 w 47"/>
                <a:gd name="T23" fmla="*/ 71 h 72"/>
                <a:gd name="T24" fmla="*/ 28 w 47"/>
                <a:gd name="T25" fmla="*/ 68 h 72"/>
                <a:gd name="T26" fmla="*/ 46 w 47"/>
                <a:gd name="T27" fmla="*/ 10 h 72"/>
                <a:gd name="T28" fmla="*/ 31 w 47"/>
                <a:gd name="T2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72">
                  <a:moveTo>
                    <a:pt x="31" y="8"/>
                  </a:moveTo>
                  <a:cubicBezTo>
                    <a:pt x="31" y="9"/>
                    <a:pt x="30" y="10"/>
                    <a:pt x="30" y="11"/>
                  </a:cubicBezTo>
                  <a:cubicBezTo>
                    <a:pt x="28" y="13"/>
                    <a:pt x="26" y="15"/>
                    <a:pt x="24" y="18"/>
                  </a:cubicBezTo>
                  <a:cubicBezTo>
                    <a:pt x="22" y="21"/>
                    <a:pt x="20" y="23"/>
                    <a:pt x="19" y="26"/>
                  </a:cubicBezTo>
                  <a:cubicBezTo>
                    <a:pt x="18" y="28"/>
                    <a:pt x="19" y="32"/>
                    <a:pt x="19" y="35"/>
                  </a:cubicBezTo>
                  <a:cubicBezTo>
                    <a:pt x="18" y="36"/>
                    <a:pt x="18" y="36"/>
                    <a:pt x="18" y="37"/>
                  </a:cubicBezTo>
                  <a:cubicBezTo>
                    <a:pt x="18" y="38"/>
                    <a:pt x="17" y="38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0"/>
                    <a:pt x="17" y="40"/>
                    <a:pt x="17" y="41"/>
                  </a:cubicBezTo>
                  <a:cubicBezTo>
                    <a:pt x="14" y="48"/>
                    <a:pt x="9" y="55"/>
                    <a:pt x="3" y="61"/>
                  </a:cubicBezTo>
                  <a:cubicBezTo>
                    <a:pt x="0" y="64"/>
                    <a:pt x="2" y="70"/>
                    <a:pt x="7" y="70"/>
                  </a:cubicBezTo>
                  <a:cubicBezTo>
                    <a:pt x="12" y="69"/>
                    <a:pt x="16" y="69"/>
                    <a:pt x="20" y="71"/>
                  </a:cubicBezTo>
                  <a:cubicBezTo>
                    <a:pt x="23" y="72"/>
                    <a:pt x="27" y="70"/>
                    <a:pt x="28" y="68"/>
                  </a:cubicBezTo>
                  <a:cubicBezTo>
                    <a:pt x="39" y="51"/>
                    <a:pt x="47" y="31"/>
                    <a:pt x="46" y="10"/>
                  </a:cubicBezTo>
                  <a:cubicBezTo>
                    <a:pt x="46" y="1"/>
                    <a:pt x="34" y="0"/>
                    <a:pt x="31" y="8"/>
                  </a:cubicBezTo>
                </a:path>
              </a:pathLst>
            </a:custGeom>
            <a:solidFill>
              <a:srgbClr val="A0C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UTM Avo" panose="02040603050506020204" pitchFamily="18" charset="0"/>
              </a:endParaRPr>
            </a:p>
          </p:txBody>
        </p:sp>
        <p:sp>
          <p:nvSpPr>
            <p:cNvPr id="27" name="Freeform 17"/>
            <p:cNvSpPr/>
            <p:nvPr/>
          </p:nvSpPr>
          <p:spPr bwMode="auto">
            <a:xfrm>
              <a:off x="4811" y="1459"/>
              <a:ext cx="254" cy="287"/>
            </a:xfrm>
            <a:custGeom>
              <a:avLst/>
              <a:gdLst>
                <a:gd name="T0" fmla="*/ 116 w 118"/>
                <a:gd name="T1" fmla="*/ 0 h 133"/>
                <a:gd name="T2" fmla="*/ 53 w 118"/>
                <a:gd name="T3" fmla="*/ 56 h 133"/>
                <a:gd name="T4" fmla="*/ 12 w 118"/>
                <a:gd name="T5" fmla="*/ 102 h 133"/>
                <a:gd name="T6" fmla="*/ 48 w 118"/>
                <a:gd name="T7" fmla="*/ 127 h 133"/>
                <a:gd name="T8" fmla="*/ 61 w 118"/>
                <a:gd name="T9" fmla="*/ 124 h 133"/>
                <a:gd name="T10" fmla="*/ 72 w 118"/>
                <a:gd name="T11" fmla="*/ 117 h 133"/>
                <a:gd name="T12" fmla="*/ 71 w 118"/>
                <a:gd name="T13" fmla="*/ 116 h 133"/>
                <a:gd name="T14" fmla="*/ 65 w 118"/>
                <a:gd name="T15" fmla="*/ 113 h 133"/>
                <a:gd name="T16" fmla="*/ 65 w 118"/>
                <a:gd name="T17" fmla="*/ 107 h 133"/>
                <a:gd name="T18" fmla="*/ 68 w 118"/>
                <a:gd name="T19" fmla="*/ 91 h 133"/>
                <a:gd name="T20" fmla="*/ 74 w 118"/>
                <a:gd name="T21" fmla="*/ 79 h 133"/>
                <a:gd name="T22" fmla="*/ 77 w 118"/>
                <a:gd name="T23" fmla="*/ 71 h 133"/>
                <a:gd name="T24" fmla="*/ 116 w 118"/>
                <a:gd name="T25" fmla="*/ 2 h 133"/>
                <a:gd name="T26" fmla="*/ 117 w 118"/>
                <a:gd name="T27" fmla="*/ 2 h 133"/>
                <a:gd name="T28" fmla="*/ 116 w 118"/>
                <a:gd name="T2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33">
                  <a:moveTo>
                    <a:pt x="116" y="0"/>
                  </a:moveTo>
                  <a:cubicBezTo>
                    <a:pt x="93" y="16"/>
                    <a:pt x="73" y="36"/>
                    <a:pt x="53" y="56"/>
                  </a:cubicBezTo>
                  <a:cubicBezTo>
                    <a:pt x="38" y="70"/>
                    <a:pt x="21" y="84"/>
                    <a:pt x="12" y="102"/>
                  </a:cubicBezTo>
                  <a:cubicBezTo>
                    <a:pt x="0" y="124"/>
                    <a:pt x="30" y="133"/>
                    <a:pt x="48" y="127"/>
                  </a:cubicBezTo>
                  <a:cubicBezTo>
                    <a:pt x="52" y="128"/>
                    <a:pt x="58" y="128"/>
                    <a:pt x="61" y="124"/>
                  </a:cubicBezTo>
                  <a:cubicBezTo>
                    <a:pt x="66" y="126"/>
                    <a:pt x="70" y="122"/>
                    <a:pt x="72" y="117"/>
                  </a:cubicBezTo>
                  <a:cubicBezTo>
                    <a:pt x="72" y="116"/>
                    <a:pt x="72" y="116"/>
                    <a:pt x="71" y="116"/>
                  </a:cubicBezTo>
                  <a:cubicBezTo>
                    <a:pt x="68" y="116"/>
                    <a:pt x="66" y="114"/>
                    <a:pt x="65" y="113"/>
                  </a:cubicBezTo>
                  <a:cubicBezTo>
                    <a:pt x="65" y="111"/>
                    <a:pt x="65" y="109"/>
                    <a:pt x="65" y="107"/>
                  </a:cubicBezTo>
                  <a:cubicBezTo>
                    <a:pt x="65" y="101"/>
                    <a:pt x="67" y="96"/>
                    <a:pt x="68" y="91"/>
                  </a:cubicBezTo>
                  <a:cubicBezTo>
                    <a:pt x="70" y="87"/>
                    <a:pt x="72" y="83"/>
                    <a:pt x="74" y="79"/>
                  </a:cubicBezTo>
                  <a:cubicBezTo>
                    <a:pt x="75" y="76"/>
                    <a:pt x="76" y="73"/>
                    <a:pt x="77" y="71"/>
                  </a:cubicBezTo>
                  <a:cubicBezTo>
                    <a:pt x="93" y="50"/>
                    <a:pt x="107" y="26"/>
                    <a:pt x="116" y="2"/>
                  </a:cubicBezTo>
                  <a:cubicBezTo>
                    <a:pt x="117" y="2"/>
                    <a:pt x="117" y="2"/>
                    <a:pt x="117" y="2"/>
                  </a:cubicBezTo>
                  <a:cubicBezTo>
                    <a:pt x="118" y="1"/>
                    <a:pt x="117" y="0"/>
                    <a:pt x="116" y="0"/>
                  </a:cubicBezTo>
                </a:path>
              </a:pathLst>
            </a:custGeom>
            <a:solidFill>
              <a:srgbClr val="A0C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UTM Avo" panose="02040603050506020204" pitchFamily="18" charset="0"/>
              </a:endParaRPr>
            </a:p>
          </p:txBody>
        </p:sp>
        <p:sp>
          <p:nvSpPr>
            <p:cNvPr id="28" name="Freeform 18"/>
            <p:cNvSpPr/>
            <p:nvPr/>
          </p:nvSpPr>
          <p:spPr bwMode="auto">
            <a:xfrm>
              <a:off x="4786" y="1851"/>
              <a:ext cx="392" cy="142"/>
            </a:xfrm>
            <a:custGeom>
              <a:avLst/>
              <a:gdLst>
                <a:gd name="T0" fmla="*/ 177 w 183"/>
                <a:gd name="T1" fmla="*/ 40 h 66"/>
                <a:gd name="T2" fmla="*/ 146 w 183"/>
                <a:gd name="T3" fmla="*/ 38 h 66"/>
                <a:gd name="T4" fmla="*/ 101 w 183"/>
                <a:gd name="T5" fmla="*/ 31 h 66"/>
                <a:gd name="T6" fmla="*/ 17 w 183"/>
                <a:gd name="T7" fmla="*/ 7 h 66"/>
                <a:gd name="T8" fmla="*/ 16 w 183"/>
                <a:gd name="T9" fmla="*/ 5 h 66"/>
                <a:gd name="T10" fmla="*/ 15 w 183"/>
                <a:gd name="T11" fmla="*/ 3 h 66"/>
                <a:gd name="T12" fmla="*/ 7 w 183"/>
                <a:gd name="T13" fmla="*/ 3 h 66"/>
                <a:gd name="T14" fmla="*/ 6 w 183"/>
                <a:gd name="T15" fmla="*/ 4 h 66"/>
                <a:gd name="T16" fmla="*/ 6 w 183"/>
                <a:gd name="T17" fmla="*/ 4 h 66"/>
                <a:gd name="T18" fmla="*/ 3 w 183"/>
                <a:gd name="T19" fmla="*/ 14 h 66"/>
                <a:gd name="T20" fmla="*/ 96 w 183"/>
                <a:gd name="T21" fmla="*/ 49 h 66"/>
                <a:gd name="T22" fmla="*/ 180 w 183"/>
                <a:gd name="T23" fmla="*/ 49 h 66"/>
                <a:gd name="T24" fmla="*/ 177 w 183"/>
                <a:gd name="T25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66">
                  <a:moveTo>
                    <a:pt x="177" y="40"/>
                  </a:moveTo>
                  <a:cubicBezTo>
                    <a:pt x="167" y="37"/>
                    <a:pt x="157" y="39"/>
                    <a:pt x="146" y="38"/>
                  </a:cubicBezTo>
                  <a:cubicBezTo>
                    <a:pt x="131" y="37"/>
                    <a:pt x="116" y="34"/>
                    <a:pt x="101" y="31"/>
                  </a:cubicBezTo>
                  <a:cubicBezTo>
                    <a:pt x="72" y="25"/>
                    <a:pt x="44" y="19"/>
                    <a:pt x="17" y="7"/>
                  </a:cubicBezTo>
                  <a:cubicBezTo>
                    <a:pt x="17" y="6"/>
                    <a:pt x="16" y="6"/>
                    <a:pt x="16" y="5"/>
                  </a:cubicBezTo>
                  <a:cubicBezTo>
                    <a:pt x="16" y="4"/>
                    <a:pt x="16" y="3"/>
                    <a:pt x="15" y="3"/>
                  </a:cubicBezTo>
                  <a:cubicBezTo>
                    <a:pt x="13" y="1"/>
                    <a:pt x="9" y="0"/>
                    <a:pt x="7" y="3"/>
                  </a:cubicBezTo>
                  <a:cubicBezTo>
                    <a:pt x="7" y="3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2" y="5"/>
                    <a:pt x="0" y="10"/>
                    <a:pt x="3" y="14"/>
                  </a:cubicBezTo>
                  <a:cubicBezTo>
                    <a:pt x="29" y="36"/>
                    <a:pt x="63" y="43"/>
                    <a:pt x="96" y="49"/>
                  </a:cubicBezTo>
                  <a:cubicBezTo>
                    <a:pt x="120" y="54"/>
                    <a:pt x="159" y="66"/>
                    <a:pt x="180" y="49"/>
                  </a:cubicBezTo>
                  <a:cubicBezTo>
                    <a:pt x="183" y="47"/>
                    <a:pt x="181" y="41"/>
                    <a:pt x="177" y="40"/>
                  </a:cubicBezTo>
                </a:path>
              </a:pathLst>
            </a:custGeom>
            <a:solidFill>
              <a:srgbClr val="A0C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UTM Avo" panose="02040603050506020204" pitchFamily="18" charset="0"/>
              </a:endParaRPr>
            </a:p>
          </p:txBody>
        </p:sp>
        <p:sp>
          <p:nvSpPr>
            <p:cNvPr id="29" name="Freeform 19"/>
            <p:cNvSpPr/>
            <p:nvPr/>
          </p:nvSpPr>
          <p:spPr bwMode="auto">
            <a:xfrm>
              <a:off x="3652" y="2000"/>
              <a:ext cx="1067" cy="558"/>
            </a:xfrm>
            <a:custGeom>
              <a:avLst/>
              <a:gdLst>
                <a:gd name="T0" fmla="*/ 487 w 497"/>
                <a:gd name="T1" fmla="*/ 227 h 259"/>
                <a:gd name="T2" fmla="*/ 366 w 497"/>
                <a:gd name="T3" fmla="*/ 206 h 259"/>
                <a:gd name="T4" fmla="*/ 300 w 497"/>
                <a:gd name="T5" fmla="*/ 182 h 259"/>
                <a:gd name="T6" fmla="*/ 257 w 497"/>
                <a:gd name="T7" fmla="*/ 165 h 259"/>
                <a:gd name="T8" fmla="*/ 121 w 497"/>
                <a:gd name="T9" fmla="*/ 78 h 259"/>
                <a:gd name="T10" fmla="*/ 103 w 497"/>
                <a:gd name="T11" fmla="*/ 17 h 259"/>
                <a:gd name="T12" fmla="*/ 141 w 497"/>
                <a:gd name="T13" fmla="*/ 7 h 259"/>
                <a:gd name="T14" fmla="*/ 141 w 497"/>
                <a:gd name="T15" fmla="*/ 5 h 259"/>
                <a:gd name="T16" fmla="*/ 83 w 497"/>
                <a:gd name="T17" fmla="*/ 10 h 259"/>
                <a:gd name="T18" fmla="*/ 52 w 497"/>
                <a:gd name="T19" fmla="*/ 7 h 259"/>
                <a:gd name="T20" fmla="*/ 9 w 497"/>
                <a:gd name="T21" fmla="*/ 2 h 259"/>
                <a:gd name="T22" fmla="*/ 0 w 497"/>
                <a:gd name="T23" fmla="*/ 8 h 259"/>
                <a:gd name="T24" fmla="*/ 0 w 497"/>
                <a:gd name="T25" fmla="*/ 9 h 259"/>
                <a:gd name="T26" fmla="*/ 4 w 497"/>
                <a:gd name="T27" fmla="*/ 15 h 259"/>
                <a:gd name="T28" fmla="*/ 5 w 497"/>
                <a:gd name="T29" fmla="*/ 15 h 259"/>
                <a:gd name="T30" fmla="*/ 13 w 497"/>
                <a:gd name="T31" fmla="*/ 23 h 259"/>
                <a:gd name="T32" fmla="*/ 73 w 497"/>
                <a:gd name="T33" fmla="*/ 96 h 259"/>
                <a:gd name="T34" fmla="*/ 152 w 497"/>
                <a:gd name="T35" fmla="*/ 156 h 259"/>
                <a:gd name="T36" fmla="*/ 284 w 497"/>
                <a:gd name="T37" fmla="*/ 226 h 259"/>
                <a:gd name="T38" fmla="*/ 357 w 497"/>
                <a:gd name="T39" fmla="*/ 252 h 259"/>
                <a:gd name="T40" fmla="*/ 468 w 497"/>
                <a:gd name="T41" fmla="*/ 247 h 259"/>
                <a:gd name="T42" fmla="*/ 472 w 497"/>
                <a:gd name="T43" fmla="*/ 242 h 259"/>
                <a:gd name="T44" fmla="*/ 487 w 497"/>
                <a:gd name="T45" fmla="*/ 241 h 259"/>
                <a:gd name="T46" fmla="*/ 487 w 497"/>
                <a:gd name="T47" fmla="*/ 22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7" h="259">
                  <a:moveTo>
                    <a:pt x="487" y="227"/>
                  </a:moveTo>
                  <a:cubicBezTo>
                    <a:pt x="446" y="228"/>
                    <a:pt x="405" y="219"/>
                    <a:pt x="366" y="206"/>
                  </a:cubicBezTo>
                  <a:cubicBezTo>
                    <a:pt x="344" y="198"/>
                    <a:pt x="322" y="190"/>
                    <a:pt x="300" y="182"/>
                  </a:cubicBezTo>
                  <a:cubicBezTo>
                    <a:pt x="285" y="177"/>
                    <a:pt x="271" y="170"/>
                    <a:pt x="257" y="165"/>
                  </a:cubicBezTo>
                  <a:cubicBezTo>
                    <a:pt x="210" y="138"/>
                    <a:pt x="163" y="112"/>
                    <a:pt x="121" y="78"/>
                  </a:cubicBezTo>
                  <a:cubicBezTo>
                    <a:pt x="105" y="66"/>
                    <a:pt x="60" y="22"/>
                    <a:pt x="103" y="17"/>
                  </a:cubicBezTo>
                  <a:cubicBezTo>
                    <a:pt x="118" y="15"/>
                    <a:pt x="129" y="16"/>
                    <a:pt x="141" y="7"/>
                  </a:cubicBezTo>
                  <a:cubicBezTo>
                    <a:pt x="142" y="6"/>
                    <a:pt x="142" y="4"/>
                    <a:pt x="141" y="5"/>
                  </a:cubicBezTo>
                  <a:cubicBezTo>
                    <a:pt x="123" y="6"/>
                    <a:pt x="98" y="3"/>
                    <a:pt x="83" y="10"/>
                  </a:cubicBezTo>
                  <a:cubicBezTo>
                    <a:pt x="74" y="4"/>
                    <a:pt x="62" y="7"/>
                    <a:pt x="52" y="7"/>
                  </a:cubicBezTo>
                  <a:cubicBezTo>
                    <a:pt x="37" y="6"/>
                    <a:pt x="23" y="7"/>
                    <a:pt x="9" y="2"/>
                  </a:cubicBezTo>
                  <a:cubicBezTo>
                    <a:pt x="5" y="0"/>
                    <a:pt x="1" y="4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1"/>
                    <a:pt x="1" y="14"/>
                    <a:pt x="4" y="15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7" y="18"/>
                    <a:pt x="10" y="21"/>
                    <a:pt x="13" y="23"/>
                  </a:cubicBezTo>
                  <a:cubicBezTo>
                    <a:pt x="29" y="50"/>
                    <a:pt x="49" y="74"/>
                    <a:pt x="73" y="96"/>
                  </a:cubicBezTo>
                  <a:cubicBezTo>
                    <a:pt x="93" y="115"/>
                    <a:pt x="123" y="148"/>
                    <a:pt x="152" y="156"/>
                  </a:cubicBezTo>
                  <a:cubicBezTo>
                    <a:pt x="190" y="187"/>
                    <a:pt x="235" y="217"/>
                    <a:pt x="284" y="226"/>
                  </a:cubicBezTo>
                  <a:cubicBezTo>
                    <a:pt x="304" y="243"/>
                    <a:pt x="331" y="248"/>
                    <a:pt x="357" y="252"/>
                  </a:cubicBezTo>
                  <a:cubicBezTo>
                    <a:pt x="393" y="258"/>
                    <a:pt x="432" y="259"/>
                    <a:pt x="468" y="247"/>
                  </a:cubicBezTo>
                  <a:cubicBezTo>
                    <a:pt x="470" y="246"/>
                    <a:pt x="472" y="244"/>
                    <a:pt x="472" y="242"/>
                  </a:cubicBezTo>
                  <a:cubicBezTo>
                    <a:pt x="477" y="242"/>
                    <a:pt x="482" y="242"/>
                    <a:pt x="487" y="241"/>
                  </a:cubicBezTo>
                  <a:cubicBezTo>
                    <a:pt x="496" y="240"/>
                    <a:pt x="497" y="226"/>
                    <a:pt x="487" y="227"/>
                  </a:cubicBezTo>
                </a:path>
              </a:pathLst>
            </a:custGeom>
            <a:solidFill>
              <a:srgbClr val="A0C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UTM Avo" panose="02040603050506020204" pitchFamily="18" charset="0"/>
              </a:endParaRPr>
            </a:p>
          </p:txBody>
        </p:sp>
        <p:sp>
          <p:nvSpPr>
            <p:cNvPr id="30" name="Freeform 20"/>
            <p:cNvSpPr>
              <a:spLocks noEditPoints="1"/>
            </p:cNvSpPr>
            <p:nvPr/>
          </p:nvSpPr>
          <p:spPr bwMode="auto">
            <a:xfrm>
              <a:off x="2448" y="1392"/>
              <a:ext cx="2767" cy="1200"/>
            </a:xfrm>
            <a:custGeom>
              <a:avLst/>
              <a:gdLst>
                <a:gd name="T0" fmla="*/ 1218 w 1289"/>
                <a:gd name="T1" fmla="*/ 153 h 557"/>
                <a:gd name="T2" fmla="*/ 1236 w 1289"/>
                <a:gd name="T3" fmla="*/ 9 h 557"/>
                <a:gd name="T4" fmla="*/ 1147 w 1289"/>
                <a:gd name="T5" fmla="*/ 64 h 557"/>
                <a:gd name="T6" fmla="*/ 616 w 1289"/>
                <a:gd name="T7" fmla="*/ 120 h 557"/>
                <a:gd name="T8" fmla="*/ 289 w 1289"/>
                <a:gd name="T9" fmla="*/ 53 h 557"/>
                <a:gd name="T10" fmla="*/ 111 w 1289"/>
                <a:gd name="T11" fmla="*/ 105 h 557"/>
                <a:gd name="T12" fmla="*/ 41 w 1289"/>
                <a:gd name="T13" fmla="*/ 271 h 557"/>
                <a:gd name="T14" fmla="*/ 232 w 1289"/>
                <a:gd name="T15" fmla="*/ 377 h 557"/>
                <a:gd name="T16" fmla="*/ 780 w 1289"/>
                <a:gd name="T17" fmla="*/ 489 h 557"/>
                <a:gd name="T18" fmla="*/ 1067 w 1289"/>
                <a:gd name="T19" fmla="*/ 521 h 557"/>
                <a:gd name="T20" fmla="*/ 963 w 1289"/>
                <a:gd name="T21" fmla="*/ 441 h 557"/>
                <a:gd name="T22" fmla="*/ 1050 w 1289"/>
                <a:gd name="T23" fmla="*/ 286 h 557"/>
                <a:gd name="T24" fmla="*/ 1289 w 1289"/>
                <a:gd name="T25" fmla="*/ 258 h 557"/>
                <a:gd name="T26" fmla="*/ 1108 w 1289"/>
                <a:gd name="T27" fmla="*/ 121 h 557"/>
                <a:gd name="T28" fmla="*/ 1209 w 1289"/>
                <a:gd name="T29" fmla="*/ 84 h 557"/>
                <a:gd name="T30" fmla="*/ 1183 w 1289"/>
                <a:gd name="T31" fmla="*/ 143 h 557"/>
                <a:gd name="T32" fmla="*/ 289 w 1289"/>
                <a:gd name="T33" fmla="*/ 64 h 557"/>
                <a:gd name="T34" fmla="*/ 271 w 1289"/>
                <a:gd name="T35" fmla="*/ 121 h 557"/>
                <a:gd name="T36" fmla="*/ 402 w 1289"/>
                <a:gd name="T37" fmla="*/ 141 h 557"/>
                <a:gd name="T38" fmla="*/ 412 w 1289"/>
                <a:gd name="T39" fmla="*/ 144 h 557"/>
                <a:gd name="T40" fmla="*/ 289 w 1289"/>
                <a:gd name="T41" fmla="*/ 64 h 557"/>
                <a:gd name="T42" fmla="*/ 110 w 1289"/>
                <a:gd name="T43" fmla="*/ 120 h 557"/>
                <a:gd name="T44" fmla="*/ 71 w 1289"/>
                <a:gd name="T45" fmla="*/ 187 h 557"/>
                <a:gd name="T46" fmla="*/ 188 w 1289"/>
                <a:gd name="T47" fmla="*/ 353 h 557"/>
                <a:gd name="T48" fmla="*/ 271 w 1289"/>
                <a:gd name="T49" fmla="*/ 337 h 557"/>
                <a:gd name="T50" fmla="*/ 637 w 1289"/>
                <a:gd name="T51" fmla="*/ 390 h 557"/>
                <a:gd name="T52" fmla="*/ 891 w 1289"/>
                <a:gd name="T53" fmla="*/ 407 h 557"/>
                <a:gd name="T54" fmla="*/ 1052 w 1289"/>
                <a:gd name="T55" fmla="*/ 516 h 557"/>
                <a:gd name="T56" fmla="*/ 653 w 1289"/>
                <a:gd name="T57" fmla="*/ 389 h 557"/>
                <a:gd name="T58" fmla="*/ 631 w 1289"/>
                <a:gd name="T59" fmla="*/ 370 h 557"/>
                <a:gd name="T60" fmla="*/ 822 w 1289"/>
                <a:gd name="T61" fmla="*/ 356 h 557"/>
                <a:gd name="T62" fmla="*/ 954 w 1289"/>
                <a:gd name="T63" fmla="*/ 315 h 557"/>
                <a:gd name="T64" fmla="*/ 750 w 1289"/>
                <a:gd name="T65" fmla="*/ 277 h 557"/>
                <a:gd name="T66" fmla="*/ 550 w 1289"/>
                <a:gd name="T67" fmla="*/ 279 h 557"/>
                <a:gd name="T68" fmla="*/ 283 w 1289"/>
                <a:gd name="T69" fmla="*/ 337 h 557"/>
                <a:gd name="T70" fmla="*/ 118 w 1289"/>
                <a:gd name="T71" fmla="*/ 119 h 557"/>
                <a:gd name="T72" fmla="*/ 192 w 1289"/>
                <a:gd name="T73" fmla="*/ 122 h 557"/>
                <a:gd name="T74" fmla="*/ 375 w 1289"/>
                <a:gd name="T75" fmla="*/ 211 h 557"/>
                <a:gd name="T76" fmla="*/ 421 w 1289"/>
                <a:gd name="T77" fmla="*/ 141 h 557"/>
                <a:gd name="T78" fmla="*/ 412 w 1289"/>
                <a:gd name="T79" fmla="*/ 132 h 557"/>
                <a:gd name="T80" fmla="*/ 304 w 1289"/>
                <a:gd name="T81" fmla="*/ 60 h 557"/>
                <a:gd name="T82" fmla="*/ 916 w 1289"/>
                <a:gd name="T83" fmla="*/ 166 h 557"/>
                <a:gd name="T84" fmla="*/ 1089 w 1289"/>
                <a:gd name="T85" fmla="*/ 145 h 557"/>
                <a:gd name="T86" fmla="*/ 1201 w 1289"/>
                <a:gd name="T87" fmla="*/ 134 h 557"/>
                <a:gd name="T88" fmla="*/ 1180 w 1289"/>
                <a:gd name="T89" fmla="*/ 186 h 557"/>
                <a:gd name="T90" fmla="*/ 1075 w 1289"/>
                <a:gd name="T91" fmla="*/ 219 h 557"/>
                <a:gd name="T92" fmla="*/ 954 w 1289"/>
                <a:gd name="T93" fmla="*/ 315 h 557"/>
                <a:gd name="T94" fmla="*/ 1132 w 1289"/>
                <a:gd name="T95" fmla="*/ 243 h 557"/>
                <a:gd name="T96" fmla="*/ 1182 w 1289"/>
                <a:gd name="T97" fmla="*/ 198 h 557"/>
                <a:gd name="T98" fmla="*/ 1244 w 1289"/>
                <a:gd name="T99" fmla="*/ 266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89" h="557">
                  <a:moveTo>
                    <a:pt x="1280" y="252"/>
                  </a:moveTo>
                  <a:cubicBezTo>
                    <a:pt x="1252" y="234"/>
                    <a:pt x="1225" y="214"/>
                    <a:pt x="1198" y="196"/>
                  </a:cubicBezTo>
                  <a:cubicBezTo>
                    <a:pt x="1208" y="184"/>
                    <a:pt x="1216" y="168"/>
                    <a:pt x="1218" y="153"/>
                  </a:cubicBezTo>
                  <a:cubicBezTo>
                    <a:pt x="1220" y="139"/>
                    <a:pt x="1216" y="128"/>
                    <a:pt x="1208" y="119"/>
                  </a:cubicBezTo>
                  <a:cubicBezTo>
                    <a:pt x="1214" y="105"/>
                    <a:pt x="1219" y="89"/>
                    <a:pt x="1224" y="74"/>
                  </a:cubicBezTo>
                  <a:cubicBezTo>
                    <a:pt x="1230" y="57"/>
                    <a:pt x="1240" y="30"/>
                    <a:pt x="1236" y="9"/>
                  </a:cubicBezTo>
                  <a:cubicBezTo>
                    <a:pt x="1232" y="0"/>
                    <a:pt x="1232" y="0"/>
                    <a:pt x="1232" y="0"/>
                  </a:cubicBezTo>
                  <a:cubicBezTo>
                    <a:pt x="1227" y="3"/>
                    <a:pt x="1227" y="3"/>
                    <a:pt x="1227" y="3"/>
                  </a:cubicBezTo>
                  <a:cubicBezTo>
                    <a:pt x="1198" y="19"/>
                    <a:pt x="1171" y="42"/>
                    <a:pt x="1147" y="64"/>
                  </a:cubicBezTo>
                  <a:cubicBezTo>
                    <a:pt x="1127" y="83"/>
                    <a:pt x="1107" y="103"/>
                    <a:pt x="1091" y="126"/>
                  </a:cubicBezTo>
                  <a:cubicBezTo>
                    <a:pt x="1024" y="144"/>
                    <a:pt x="953" y="156"/>
                    <a:pt x="884" y="157"/>
                  </a:cubicBezTo>
                  <a:cubicBezTo>
                    <a:pt x="795" y="158"/>
                    <a:pt x="702" y="143"/>
                    <a:pt x="616" y="120"/>
                  </a:cubicBezTo>
                  <a:cubicBezTo>
                    <a:pt x="535" y="98"/>
                    <a:pt x="457" y="58"/>
                    <a:pt x="373" y="46"/>
                  </a:cubicBezTo>
                  <a:cubicBezTo>
                    <a:pt x="347" y="42"/>
                    <a:pt x="321" y="45"/>
                    <a:pt x="296" y="51"/>
                  </a:cubicBezTo>
                  <a:cubicBezTo>
                    <a:pt x="289" y="53"/>
                    <a:pt x="289" y="53"/>
                    <a:pt x="289" y="53"/>
                  </a:cubicBezTo>
                  <a:cubicBezTo>
                    <a:pt x="254" y="65"/>
                    <a:pt x="221" y="85"/>
                    <a:pt x="193" y="111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63" y="103"/>
                    <a:pt x="136" y="101"/>
                    <a:pt x="111" y="105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65" y="113"/>
                    <a:pt x="28" y="133"/>
                    <a:pt x="15" y="166"/>
                  </a:cubicBezTo>
                  <a:cubicBezTo>
                    <a:pt x="0" y="203"/>
                    <a:pt x="16" y="240"/>
                    <a:pt x="41" y="271"/>
                  </a:cubicBezTo>
                  <a:cubicBezTo>
                    <a:pt x="50" y="280"/>
                    <a:pt x="50" y="280"/>
                    <a:pt x="50" y="280"/>
                  </a:cubicBezTo>
                  <a:cubicBezTo>
                    <a:pt x="66" y="298"/>
                    <a:pt x="85" y="314"/>
                    <a:pt x="102" y="325"/>
                  </a:cubicBezTo>
                  <a:cubicBezTo>
                    <a:pt x="140" y="353"/>
                    <a:pt x="187" y="366"/>
                    <a:pt x="232" y="377"/>
                  </a:cubicBezTo>
                  <a:cubicBezTo>
                    <a:pt x="284" y="390"/>
                    <a:pt x="335" y="401"/>
                    <a:pt x="388" y="408"/>
                  </a:cubicBezTo>
                  <a:cubicBezTo>
                    <a:pt x="472" y="418"/>
                    <a:pt x="563" y="415"/>
                    <a:pt x="648" y="399"/>
                  </a:cubicBezTo>
                  <a:cubicBezTo>
                    <a:pt x="689" y="432"/>
                    <a:pt x="734" y="463"/>
                    <a:pt x="780" y="489"/>
                  </a:cubicBezTo>
                  <a:cubicBezTo>
                    <a:pt x="831" y="517"/>
                    <a:pt x="888" y="534"/>
                    <a:pt x="945" y="540"/>
                  </a:cubicBezTo>
                  <a:cubicBezTo>
                    <a:pt x="980" y="544"/>
                    <a:pt x="1020" y="544"/>
                    <a:pt x="1053" y="529"/>
                  </a:cubicBezTo>
                  <a:cubicBezTo>
                    <a:pt x="1067" y="521"/>
                    <a:pt x="1067" y="521"/>
                    <a:pt x="1067" y="521"/>
                  </a:cubicBezTo>
                  <a:cubicBezTo>
                    <a:pt x="1063" y="510"/>
                    <a:pt x="1063" y="510"/>
                    <a:pt x="1063" y="510"/>
                  </a:cubicBezTo>
                  <a:cubicBezTo>
                    <a:pt x="1063" y="509"/>
                    <a:pt x="1062" y="508"/>
                    <a:pt x="1062" y="507"/>
                  </a:cubicBezTo>
                  <a:cubicBezTo>
                    <a:pt x="1038" y="478"/>
                    <a:pt x="994" y="460"/>
                    <a:pt x="963" y="441"/>
                  </a:cubicBezTo>
                  <a:cubicBezTo>
                    <a:pt x="924" y="417"/>
                    <a:pt x="885" y="391"/>
                    <a:pt x="848" y="363"/>
                  </a:cubicBezTo>
                  <a:cubicBezTo>
                    <a:pt x="885" y="354"/>
                    <a:pt x="922" y="340"/>
                    <a:pt x="957" y="326"/>
                  </a:cubicBezTo>
                  <a:cubicBezTo>
                    <a:pt x="988" y="314"/>
                    <a:pt x="1019" y="300"/>
                    <a:pt x="1050" y="286"/>
                  </a:cubicBezTo>
                  <a:cubicBezTo>
                    <a:pt x="1075" y="275"/>
                    <a:pt x="1101" y="265"/>
                    <a:pt x="1123" y="250"/>
                  </a:cubicBezTo>
                  <a:cubicBezTo>
                    <a:pt x="1175" y="276"/>
                    <a:pt x="1237" y="293"/>
                    <a:pt x="1280" y="265"/>
                  </a:cubicBezTo>
                  <a:cubicBezTo>
                    <a:pt x="1289" y="258"/>
                    <a:pt x="1289" y="258"/>
                    <a:pt x="1289" y="258"/>
                  </a:cubicBezTo>
                  <a:lnTo>
                    <a:pt x="1280" y="252"/>
                  </a:lnTo>
                  <a:close/>
                  <a:moveTo>
                    <a:pt x="1098" y="134"/>
                  </a:moveTo>
                  <a:cubicBezTo>
                    <a:pt x="1108" y="121"/>
                    <a:pt x="1108" y="121"/>
                    <a:pt x="1108" y="121"/>
                  </a:cubicBezTo>
                  <a:cubicBezTo>
                    <a:pt x="1123" y="104"/>
                    <a:pt x="1138" y="88"/>
                    <a:pt x="1155" y="72"/>
                  </a:cubicBezTo>
                  <a:cubicBezTo>
                    <a:pt x="1177" y="51"/>
                    <a:pt x="1203" y="33"/>
                    <a:pt x="1228" y="15"/>
                  </a:cubicBezTo>
                  <a:cubicBezTo>
                    <a:pt x="1228" y="38"/>
                    <a:pt x="1215" y="67"/>
                    <a:pt x="1209" y="84"/>
                  </a:cubicBezTo>
                  <a:cubicBezTo>
                    <a:pt x="1205" y="93"/>
                    <a:pt x="1202" y="102"/>
                    <a:pt x="1197" y="111"/>
                  </a:cubicBezTo>
                  <a:cubicBezTo>
                    <a:pt x="1194" y="119"/>
                    <a:pt x="1194" y="119"/>
                    <a:pt x="1194" y="119"/>
                  </a:cubicBezTo>
                  <a:cubicBezTo>
                    <a:pt x="1190" y="127"/>
                    <a:pt x="1186" y="135"/>
                    <a:pt x="1183" y="143"/>
                  </a:cubicBezTo>
                  <a:cubicBezTo>
                    <a:pt x="1154" y="155"/>
                    <a:pt x="1116" y="157"/>
                    <a:pt x="1094" y="139"/>
                  </a:cubicBezTo>
                  <a:cubicBezTo>
                    <a:pt x="1095" y="137"/>
                    <a:pt x="1097" y="136"/>
                    <a:pt x="1098" y="134"/>
                  </a:cubicBezTo>
                  <a:moveTo>
                    <a:pt x="289" y="64"/>
                  </a:moveTo>
                  <a:cubicBezTo>
                    <a:pt x="292" y="64"/>
                    <a:pt x="294" y="63"/>
                    <a:pt x="296" y="62"/>
                  </a:cubicBezTo>
                  <a:cubicBezTo>
                    <a:pt x="308" y="76"/>
                    <a:pt x="321" y="90"/>
                    <a:pt x="335" y="102"/>
                  </a:cubicBezTo>
                  <a:cubicBezTo>
                    <a:pt x="314" y="108"/>
                    <a:pt x="293" y="115"/>
                    <a:pt x="271" y="121"/>
                  </a:cubicBezTo>
                  <a:cubicBezTo>
                    <a:pt x="269" y="121"/>
                    <a:pt x="270" y="124"/>
                    <a:pt x="272" y="124"/>
                  </a:cubicBezTo>
                  <a:cubicBezTo>
                    <a:pt x="295" y="119"/>
                    <a:pt x="317" y="112"/>
                    <a:pt x="339" y="106"/>
                  </a:cubicBezTo>
                  <a:cubicBezTo>
                    <a:pt x="359" y="121"/>
                    <a:pt x="380" y="134"/>
                    <a:pt x="402" y="141"/>
                  </a:cubicBezTo>
                  <a:cubicBezTo>
                    <a:pt x="372" y="149"/>
                    <a:pt x="343" y="158"/>
                    <a:pt x="315" y="168"/>
                  </a:cubicBezTo>
                  <a:cubicBezTo>
                    <a:pt x="313" y="169"/>
                    <a:pt x="314" y="171"/>
                    <a:pt x="316" y="171"/>
                  </a:cubicBezTo>
                  <a:cubicBezTo>
                    <a:pt x="347" y="161"/>
                    <a:pt x="380" y="154"/>
                    <a:pt x="412" y="144"/>
                  </a:cubicBezTo>
                  <a:cubicBezTo>
                    <a:pt x="409" y="174"/>
                    <a:pt x="386" y="194"/>
                    <a:pt x="358" y="208"/>
                  </a:cubicBezTo>
                  <a:cubicBezTo>
                    <a:pt x="297" y="195"/>
                    <a:pt x="240" y="164"/>
                    <a:pt x="199" y="118"/>
                  </a:cubicBezTo>
                  <a:cubicBezTo>
                    <a:pt x="228" y="98"/>
                    <a:pt x="255" y="77"/>
                    <a:pt x="289" y="64"/>
                  </a:cubicBezTo>
                  <a:moveTo>
                    <a:pt x="51" y="263"/>
                  </a:moveTo>
                  <a:cubicBezTo>
                    <a:pt x="41" y="250"/>
                    <a:pt x="32" y="236"/>
                    <a:pt x="26" y="221"/>
                  </a:cubicBezTo>
                  <a:cubicBezTo>
                    <a:pt x="2" y="160"/>
                    <a:pt x="55" y="129"/>
                    <a:pt x="110" y="120"/>
                  </a:cubicBezTo>
                  <a:cubicBezTo>
                    <a:pt x="122" y="156"/>
                    <a:pt x="110" y="193"/>
                    <a:pt x="88" y="223"/>
                  </a:cubicBezTo>
                  <a:cubicBezTo>
                    <a:pt x="81" y="212"/>
                    <a:pt x="76" y="200"/>
                    <a:pt x="73" y="186"/>
                  </a:cubicBezTo>
                  <a:cubicBezTo>
                    <a:pt x="73" y="185"/>
                    <a:pt x="71" y="185"/>
                    <a:pt x="71" y="187"/>
                  </a:cubicBezTo>
                  <a:cubicBezTo>
                    <a:pt x="74" y="202"/>
                    <a:pt x="79" y="215"/>
                    <a:pt x="86" y="227"/>
                  </a:cubicBezTo>
                  <a:cubicBezTo>
                    <a:pt x="76" y="240"/>
                    <a:pt x="64" y="252"/>
                    <a:pt x="51" y="263"/>
                  </a:cubicBezTo>
                  <a:moveTo>
                    <a:pt x="188" y="353"/>
                  </a:moveTo>
                  <a:cubicBezTo>
                    <a:pt x="141" y="338"/>
                    <a:pt x="93" y="311"/>
                    <a:pt x="59" y="273"/>
                  </a:cubicBezTo>
                  <a:cubicBezTo>
                    <a:pt x="72" y="263"/>
                    <a:pt x="83" y="251"/>
                    <a:pt x="93" y="238"/>
                  </a:cubicBezTo>
                  <a:cubicBezTo>
                    <a:pt x="133" y="291"/>
                    <a:pt x="214" y="313"/>
                    <a:pt x="271" y="337"/>
                  </a:cubicBezTo>
                  <a:cubicBezTo>
                    <a:pt x="331" y="363"/>
                    <a:pt x="394" y="376"/>
                    <a:pt x="458" y="381"/>
                  </a:cubicBezTo>
                  <a:cubicBezTo>
                    <a:pt x="512" y="386"/>
                    <a:pt x="568" y="386"/>
                    <a:pt x="622" y="376"/>
                  </a:cubicBezTo>
                  <a:cubicBezTo>
                    <a:pt x="627" y="381"/>
                    <a:pt x="632" y="385"/>
                    <a:pt x="637" y="390"/>
                  </a:cubicBezTo>
                  <a:cubicBezTo>
                    <a:pt x="638" y="390"/>
                    <a:pt x="638" y="390"/>
                    <a:pt x="639" y="391"/>
                  </a:cubicBezTo>
                  <a:cubicBezTo>
                    <a:pt x="489" y="414"/>
                    <a:pt x="332" y="398"/>
                    <a:pt x="188" y="353"/>
                  </a:cubicBezTo>
                  <a:moveTo>
                    <a:pt x="891" y="407"/>
                  </a:moveTo>
                  <a:cubicBezTo>
                    <a:pt x="923" y="430"/>
                    <a:pt x="958" y="450"/>
                    <a:pt x="992" y="471"/>
                  </a:cubicBezTo>
                  <a:cubicBezTo>
                    <a:pt x="1007" y="481"/>
                    <a:pt x="1023" y="491"/>
                    <a:pt x="1039" y="501"/>
                  </a:cubicBezTo>
                  <a:cubicBezTo>
                    <a:pt x="1046" y="506"/>
                    <a:pt x="1050" y="511"/>
                    <a:pt x="1052" y="516"/>
                  </a:cubicBezTo>
                  <a:cubicBezTo>
                    <a:pt x="965" y="557"/>
                    <a:pt x="847" y="515"/>
                    <a:pt x="769" y="470"/>
                  </a:cubicBezTo>
                  <a:cubicBezTo>
                    <a:pt x="732" y="448"/>
                    <a:pt x="696" y="423"/>
                    <a:pt x="662" y="396"/>
                  </a:cubicBezTo>
                  <a:cubicBezTo>
                    <a:pt x="653" y="389"/>
                    <a:pt x="653" y="389"/>
                    <a:pt x="653" y="389"/>
                  </a:cubicBezTo>
                  <a:cubicBezTo>
                    <a:pt x="650" y="386"/>
                    <a:pt x="648" y="384"/>
                    <a:pt x="645" y="382"/>
                  </a:cubicBezTo>
                  <a:cubicBezTo>
                    <a:pt x="642" y="379"/>
                    <a:pt x="638" y="377"/>
                    <a:pt x="635" y="374"/>
                  </a:cubicBezTo>
                  <a:cubicBezTo>
                    <a:pt x="631" y="370"/>
                    <a:pt x="631" y="370"/>
                    <a:pt x="631" y="370"/>
                  </a:cubicBezTo>
                  <a:cubicBezTo>
                    <a:pt x="604" y="345"/>
                    <a:pt x="583" y="318"/>
                    <a:pt x="563" y="287"/>
                  </a:cubicBezTo>
                  <a:cubicBezTo>
                    <a:pt x="625" y="295"/>
                    <a:pt x="689" y="296"/>
                    <a:pt x="752" y="289"/>
                  </a:cubicBezTo>
                  <a:cubicBezTo>
                    <a:pt x="773" y="313"/>
                    <a:pt x="797" y="335"/>
                    <a:pt x="822" y="356"/>
                  </a:cubicBezTo>
                  <a:cubicBezTo>
                    <a:pt x="836" y="366"/>
                    <a:pt x="836" y="366"/>
                    <a:pt x="836" y="366"/>
                  </a:cubicBezTo>
                  <a:cubicBezTo>
                    <a:pt x="854" y="380"/>
                    <a:pt x="872" y="394"/>
                    <a:pt x="891" y="407"/>
                  </a:cubicBezTo>
                  <a:moveTo>
                    <a:pt x="954" y="315"/>
                  </a:moveTo>
                  <a:cubicBezTo>
                    <a:pt x="914" y="331"/>
                    <a:pt x="875" y="343"/>
                    <a:pt x="834" y="353"/>
                  </a:cubicBezTo>
                  <a:cubicBezTo>
                    <a:pt x="808" y="333"/>
                    <a:pt x="784" y="311"/>
                    <a:pt x="761" y="288"/>
                  </a:cubicBezTo>
                  <a:cubicBezTo>
                    <a:pt x="750" y="277"/>
                    <a:pt x="750" y="277"/>
                    <a:pt x="750" y="277"/>
                  </a:cubicBezTo>
                  <a:cubicBezTo>
                    <a:pt x="742" y="278"/>
                    <a:pt x="742" y="278"/>
                    <a:pt x="742" y="278"/>
                  </a:cubicBezTo>
                  <a:cubicBezTo>
                    <a:pt x="681" y="281"/>
                    <a:pt x="620" y="283"/>
                    <a:pt x="558" y="279"/>
                  </a:cubicBezTo>
                  <a:cubicBezTo>
                    <a:pt x="550" y="279"/>
                    <a:pt x="550" y="279"/>
                    <a:pt x="550" y="279"/>
                  </a:cubicBezTo>
                  <a:cubicBezTo>
                    <a:pt x="552" y="286"/>
                    <a:pt x="552" y="286"/>
                    <a:pt x="552" y="286"/>
                  </a:cubicBezTo>
                  <a:cubicBezTo>
                    <a:pt x="566" y="319"/>
                    <a:pt x="591" y="348"/>
                    <a:pt x="618" y="372"/>
                  </a:cubicBezTo>
                  <a:cubicBezTo>
                    <a:pt x="506" y="389"/>
                    <a:pt x="387" y="378"/>
                    <a:pt x="283" y="337"/>
                  </a:cubicBezTo>
                  <a:cubicBezTo>
                    <a:pt x="241" y="320"/>
                    <a:pt x="198" y="304"/>
                    <a:pt x="158" y="283"/>
                  </a:cubicBezTo>
                  <a:cubicBezTo>
                    <a:pt x="135" y="271"/>
                    <a:pt x="112" y="255"/>
                    <a:pt x="96" y="234"/>
                  </a:cubicBezTo>
                  <a:cubicBezTo>
                    <a:pt x="120" y="199"/>
                    <a:pt x="131" y="156"/>
                    <a:pt x="118" y="119"/>
                  </a:cubicBezTo>
                  <a:cubicBezTo>
                    <a:pt x="142" y="115"/>
                    <a:pt x="167" y="116"/>
                    <a:pt x="186" y="120"/>
                  </a:cubicBezTo>
                  <a:cubicBezTo>
                    <a:pt x="186" y="122"/>
                    <a:pt x="189" y="124"/>
                    <a:pt x="191" y="123"/>
                  </a:cubicBezTo>
                  <a:cubicBezTo>
                    <a:pt x="192" y="122"/>
                    <a:pt x="192" y="122"/>
                    <a:pt x="192" y="122"/>
                  </a:cubicBezTo>
                  <a:cubicBezTo>
                    <a:pt x="229" y="168"/>
                    <a:pt x="286" y="203"/>
                    <a:pt x="344" y="215"/>
                  </a:cubicBezTo>
                  <a:cubicBezTo>
                    <a:pt x="363" y="218"/>
                    <a:pt x="363" y="218"/>
                    <a:pt x="363" y="218"/>
                  </a:cubicBezTo>
                  <a:cubicBezTo>
                    <a:pt x="375" y="211"/>
                    <a:pt x="375" y="211"/>
                    <a:pt x="375" y="211"/>
                  </a:cubicBezTo>
                  <a:cubicBezTo>
                    <a:pt x="386" y="205"/>
                    <a:pt x="396" y="197"/>
                    <a:pt x="405" y="188"/>
                  </a:cubicBezTo>
                  <a:cubicBezTo>
                    <a:pt x="417" y="175"/>
                    <a:pt x="422" y="161"/>
                    <a:pt x="421" y="146"/>
                  </a:cubicBezTo>
                  <a:cubicBezTo>
                    <a:pt x="421" y="141"/>
                    <a:pt x="421" y="141"/>
                    <a:pt x="421" y="141"/>
                  </a:cubicBezTo>
                  <a:cubicBezTo>
                    <a:pt x="420" y="136"/>
                    <a:pt x="420" y="136"/>
                    <a:pt x="420" y="136"/>
                  </a:cubicBezTo>
                  <a:cubicBezTo>
                    <a:pt x="420" y="136"/>
                    <a:pt x="420" y="136"/>
                    <a:pt x="420" y="136"/>
                  </a:cubicBezTo>
                  <a:cubicBezTo>
                    <a:pt x="412" y="132"/>
                    <a:pt x="412" y="132"/>
                    <a:pt x="412" y="132"/>
                  </a:cubicBezTo>
                  <a:cubicBezTo>
                    <a:pt x="392" y="123"/>
                    <a:pt x="372" y="113"/>
                    <a:pt x="354" y="101"/>
                  </a:cubicBezTo>
                  <a:cubicBezTo>
                    <a:pt x="350" y="98"/>
                    <a:pt x="350" y="98"/>
                    <a:pt x="350" y="98"/>
                  </a:cubicBezTo>
                  <a:cubicBezTo>
                    <a:pt x="334" y="87"/>
                    <a:pt x="318" y="75"/>
                    <a:pt x="304" y="60"/>
                  </a:cubicBezTo>
                  <a:cubicBezTo>
                    <a:pt x="342" y="51"/>
                    <a:pt x="382" y="57"/>
                    <a:pt x="420" y="67"/>
                  </a:cubicBezTo>
                  <a:cubicBezTo>
                    <a:pt x="502" y="90"/>
                    <a:pt x="580" y="123"/>
                    <a:pt x="663" y="142"/>
                  </a:cubicBezTo>
                  <a:cubicBezTo>
                    <a:pt x="745" y="160"/>
                    <a:pt x="833" y="171"/>
                    <a:pt x="916" y="166"/>
                  </a:cubicBezTo>
                  <a:cubicBezTo>
                    <a:pt x="969" y="163"/>
                    <a:pt x="1028" y="155"/>
                    <a:pt x="1082" y="139"/>
                  </a:cubicBezTo>
                  <a:cubicBezTo>
                    <a:pt x="1082" y="139"/>
                    <a:pt x="1082" y="139"/>
                    <a:pt x="1082" y="139"/>
                  </a:cubicBezTo>
                  <a:cubicBezTo>
                    <a:pt x="1089" y="145"/>
                    <a:pt x="1089" y="145"/>
                    <a:pt x="1089" y="145"/>
                  </a:cubicBezTo>
                  <a:cubicBezTo>
                    <a:pt x="1111" y="164"/>
                    <a:pt x="1148" y="167"/>
                    <a:pt x="1177" y="157"/>
                  </a:cubicBezTo>
                  <a:cubicBezTo>
                    <a:pt x="1193" y="150"/>
                    <a:pt x="1193" y="150"/>
                    <a:pt x="1193" y="150"/>
                  </a:cubicBezTo>
                  <a:cubicBezTo>
                    <a:pt x="1201" y="134"/>
                    <a:pt x="1201" y="134"/>
                    <a:pt x="1201" y="134"/>
                  </a:cubicBezTo>
                  <a:cubicBezTo>
                    <a:pt x="1202" y="133"/>
                    <a:pt x="1202" y="131"/>
                    <a:pt x="1203" y="130"/>
                  </a:cubicBezTo>
                  <a:cubicBezTo>
                    <a:pt x="1212" y="148"/>
                    <a:pt x="1202" y="170"/>
                    <a:pt x="1188" y="190"/>
                  </a:cubicBezTo>
                  <a:cubicBezTo>
                    <a:pt x="1180" y="186"/>
                    <a:pt x="1180" y="186"/>
                    <a:pt x="1180" y="186"/>
                  </a:cubicBezTo>
                  <a:cubicBezTo>
                    <a:pt x="1171" y="188"/>
                    <a:pt x="1171" y="188"/>
                    <a:pt x="1171" y="188"/>
                  </a:cubicBezTo>
                  <a:cubicBezTo>
                    <a:pt x="1141" y="196"/>
                    <a:pt x="1111" y="206"/>
                    <a:pt x="1082" y="217"/>
                  </a:cubicBezTo>
                  <a:cubicBezTo>
                    <a:pt x="1075" y="219"/>
                    <a:pt x="1075" y="219"/>
                    <a:pt x="1075" y="219"/>
                  </a:cubicBezTo>
                  <a:cubicBezTo>
                    <a:pt x="1082" y="225"/>
                    <a:pt x="1082" y="225"/>
                    <a:pt x="1082" y="225"/>
                  </a:cubicBezTo>
                  <a:cubicBezTo>
                    <a:pt x="1092" y="232"/>
                    <a:pt x="1103" y="239"/>
                    <a:pt x="1115" y="245"/>
                  </a:cubicBezTo>
                  <a:cubicBezTo>
                    <a:pt x="1064" y="274"/>
                    <a:pt x="1007" y="294"/>
                    <a:pt x="954" y="315"/>
                  </a:cubicBezTo>
                  <a:moveTo>
                    <a:pt x="1244" y="266"/>
                  </a:moveTo>
                  <a:cubicBezTo>
                    <a:pt x="1222" y="268"/>
                    <a:pt x="1200" y="264"/>
                    <a:pt x="1179" y="259"/>
                  </a:cubicBezTo>
                  <a:cubicBezTo>
                    <a:pt x="1164" y="255"/>
                    <a:pt x="1148" y="250"/>
                    <a:pt x="1132" y="243"/>
                  </a:cubicBezTo>
                  <a:cubicBezTo>
                    <a:pt x="1124" y="240"/>
                    <a:pt x="1124" y="240"/>
                    <a:pt x="1124" y="240"/>
                  </a:cubicBezTo>
                  <a:cubicBezTo>
                    <a:pt x="1113" y="234"/>
                    <a:pt x="1101" y="229"/>
                    <a:pt x="1091" y="222"/>
                  </a:cubicBezTo>
                  <a:cubicBezTo>
                    <a:pt x="1121" y="213"/>
                    <a:pt x="1152" y="205"/>
                    <a:pt x="1182" y="198"/>
                  </a:cubicBezTo>
                  <a:cubicBezTo>
                    <a:pt x="1191" y="203"/>
                    <a:pt x="1191" y="203"/>
                    <a:pt x="1191" y="203"/>
                  </a:cubicBezTo>
                  <a:cubicBezTo>
                    <a:pt x="1216" y="223"/>
                    <a:pt x="1241" y="244"/>
                    <a:pt x="1268" y="259"/>
                  </a:cubicBezTo>
                  <a:cubicBezTo>
                    <a:pt x="1261" y="263"/>
                    <a:pt x="1254" y="265"/>
                    <a:pt x="1244" y="266"/>
                  </a:cubicBezTo>
                </a:path>
              </a:pathLst>
            </a:custGeom>
            <a:solidFill>
              <a:srgbClr val="91B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UTM Avo" panose="02040603050506020204" pitchFamily="18" charset="0"/>
              </a:endParaRPr>
            </a:p>
          </p:txBody>
        </p:sp>
        <p:sp>
          <p:nvSpPr>
            <p:cNvPr id="31" name="Freeform 21"/>
            <p:cNvSpPr>
              <a:spLocks noEditPoints="1"/>
            </p:cNvSpPr>
            <p:nvPr/>
          </p:nvSpPr>
          <p:spPr bwMode="auto">
            <a:xfrm>
              <a:off x="4088" y="1847"/>
              <a:ext cx="114" cy="101"/>
            </a:xfrm>
            <a:custGeom>
              <a:avLst/>
              <a:gdLst>
                <a:gd name="T0" fmla="*/ 36 w 53"/>
                <a:gd name="T1" fmla="*/ 1 h 47"/>
                <a:gd name="T2" fmla="*/ 33 w 53"/>
                <a:gd name="T3" fmla="*/ 3 h 47"/>
                <a:gd name="T4" fmla="*/ 24 w 53"/>
                <a:gd name="T5" fmla="*/ 46 h 47"/>
                <a:gd name="T6" fmla="*/ 48 w 53"/>
                <a:gd name="T7" fmla="*/ 30 h 47"/>
                <a:gd name="T8" fmla="*/ 36 w 53"/>
                <a:gd name="T9" fmla="*/ 1 h 47"/>
                <a:gd name="T10" fmla="*/ 41 w 53"/>
                <a:gd name="T11" fmla="*/ 27 h 47"/>
                <a:gd name="T12" fmla="*/ 27 w 53"/>
                <a:gd name="T13" fmla="*/ 38 h 47"/>
                <a:gd name="T14" fmla="*/ 18 w 53"/>
                <a:gd name="T15" fmla="*/ 30 h 47"/>
                <a:gd name="T16" fmla="*/ 36 w 53"/>
                <a:gd name="T17" fmla="*/ 9 h 47"/>
                <a:gd name="T18" fmla="*/ 42 w 53"/>
                <a:gd name="T19" fmla="*/ 16 h 47"/>
                <a:gd name="T20" fmla="*/ 41 w 53"/>
                <a:gd name="T21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47">
                  <a:moveTo>
                    <a:pt x="36" y="1"/>
                  </a:moveTo>
                  <a:cubicBezTo>
                    <a:pt x="35" y="1"/>
                    <a:pt x="34" y="2"/>
                    <a:pt x="33" y="3"/>
                  </a:cubicBezTo>
                  <a:cubicBezTo>
                    <a:pt x="11" y="4"/>
                    <a:pt x="0" y="45"/>
                    <a:pt x="24" y="46"/>
                  </a:cubicBezTo>
                  <a:cubicBezTo>
                    <a:pt x="34" y="47"/>
                    <a:pt x="44" y="38"/>
                    <a:pt x="48" y="30"/>
                  </a:cubicBezTo>
                  <a:cubicBezTo>
                    <a:pt x="53" y="19"/>
                    <a:pt x="52" y="0"/>
                    <a:pt x="36" y="1"/>
                  </a:cubicBezTo>
                  <a:moveTo>
                    <a:pt x="41" y="27"/>
                  </a:moveTo>
                  <a:cubicBezTo>
                    <a:pt x="38" y="32"/>
                    <a:pt x="33" y="37"/>
                    <a:pt x="27" y="38"/>
                  </a:cubicBezTo>
                  <a:cubicBezTo>
                    <a:pt x="21" y="39"/>
                    <a:pt x="18" y="35"/>
                    <a:pt x="18" y="30"/>
                  </a:cubicBezTo>
                  <a:cubicBezTo>
                    <a:pt x="19" y="20"/>
                    <a:pt x="27" y="10"/>
                    <a:pt x="36" y="9"/>
                  </a:cubicBezTo>
                  <a:cubicBezTo>
                    <a:pt x="40" y="10"/>
                    <a:pt x="42" y="11"/>
                    <a:pt x="42" y="16"/>
                  </a:cubicBezTo>
                  <a:cubicBezTo>
                    <a:pt x="43" y="19"/>
                    <a:pt x="42" y="23"/>
                    <a:pt x="41" y="27"/>
                  </a:cubicBezTo>
                </a:path>
              </a:pathLst>
            </a:custGeom>
            <a:solidFill>
              <a:srgbClr val="A0C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UTM Avo" panose="02040603050506020204" pitchFamily="18" charset="0"/>
              </a:endParaRPr>
            </a:p>
          </p:txBody>
        </p:sp>
        <p:sp>
          <p:nvSpPr>
            <p:cNvPr id="32" name="Freeform 22"/>
            <p:cNvSpPr>
              <a:spLocks noEditPoints="1"/>
            </p:cNvSpPr>
            <p:nvPr/>
          </p:nvSpPr>
          <p:spPr bwMode="auto">
            <a:xfrm>
              <a:off x="4238" y="1864"/>
              <a:ext cx="107" cy="99"/>
            </a:xfrm>
            <a:custGeom>
              <a:avLst/>
              <a:gdLst>
                <a:gd name="T0" fmla="*/ 39 w 50"/>
                <a:gd name="T1" fmla="*/ 0 h 46"/>
                <a:gd name="T2" fmla="*/ 38 w 50"/>
                <a:gd name="T3" fmla="*/ 0 h 46"/>
                <a:gd name="T4" fmla="*/ 38 w 50"/>
                <a:gd name="T5" fmla="*/ 0 h 46"/>
                <a:gd name="T6" fmla="*/ 35 w 50"/>
                <a:gd name="T7" fmla="*/ 0 h 46"/>
                <a:gd name="T8" fmla="*/ 5 w 50"/>
                <a:gd name="T9" fmla="*/ 23 h 46"/>
                <a:gd name="T10" fmla="*/ 19 w 50"/>
                <a:gd name="T11" fmla="*/ 46 h 46"/>
                <a:gd name="T12" fmla="*/ 45 w 50"/>
                <a:gd name="T13" fmla="*/ 26 h 46"/>
                <a:gd name="T14" fmla="*/ 39 w 50"/>
                <a:gd name="T15" fmla="*/ 0 h 46"/>
                <a:gd name="T16" fmla="*/ 37 w 50"/>
                <a:gd name="T17" fmla="*/ 23 h 46"/>
                <a:gd name="T18" fmla="*/ 21 w 50"/>
                <a:gd name="T19" fmla="*/ 37 h 46"/>
                <a:gd name="T20" fmla="*/ 14 w 50"/>
                <a:gd name="T21" fmla="*/ 35 h 46"/>
                <a:gd name="T22" fmla="*/ 16 w 50"/>
                <a:gd name="T23" fmla="*/ 24 h 46"/>
                <a:gd name="T24" fmla="*/ 35 w 50"/>
                <a:gd name="T25" fmla="*/ 7 h 46"/>
                <a:gd name="T26" fmla="*/ 40 w 50"/>
                <a:gd name="T27" fmla="*/ 13 h 46"/>
                <a:gd name="T28" fmla="*/ 37 w 50"/>
                <a:gd name="T2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46">
                  <a:moveTo>
                    <a:pt x="39" y="0"/>
                  </a:move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6" y="0"/>
                    <a:pt x="35" y="0"/>
                  </a:cubicBezTo>
                  <a:cubicBezTo>
                    <a:pt x="23" y="3"/>
                    <a:pt x="11" y="12"/>
                    <a:pt x="5" y="23"/>
                  </a:cubicBezTo>
                  <a:cubicBezTo>
                    <a:pt x="0" y="33"/>
                    <a:pt x="7" y="46"/>
                    <a:pt x="19" y="46"/>
                  </a:cubicBezTo>
                  <a:cubicBezTo>
                    <a:pt x="31" y="45"/>
                    <a:pt x="40" y="35"/>
                    <a:pt x="45" y="26"/>
                  </a:cubicBezTo>
                  <a:cubicBezTo>
                    <a:pt x="49" y="18"/>
                    <a:pt x="50" y="3"/>
                    <a:pt x="39" y="0"/>
                  </a:cubicBezTo>
                  <a:moveTo>
                    <a:pt x="37" y="23"/>
                  </a:moveTo>
                  <a:cubicBezTo>
                    <a:pt x="34" y="29"/>
                    <a:pt x="28" y="35"/>
                    <a:pt x="21" y="37"/>
                  </a:cubicBezTo>
                  <a:cubicBezTo>
                    <a:pt x="18" y="37"/>
                    <a:pt x="16" y="37"/>
                    <a:pt x="14" y="35"/>
                  </a:cubicBezTo>
                  <a:cubicBezTo>
                    <a:pt x="11" y="32"/>
                    <a:pt x="13" y="27"/>
                    <a:pt x="16" y="24"/>
                  </a:cubicBezTo>
                  <a:cubicBezTo>
                    <a:pt x="20" y="17"/>
                    <a:pt x="28" y="11"/>
                    <a:pt x="35" y="7"/>
                  </a:cubicBezTo>
                  <a:cubicBezTo>
                    <a:pt x="37" y="8"/>
                    <a:pt x="39" y="10"/>
                    <a:pt x="40" y="13"/>
                  </a:cubicBezTo>
                  <a:cubicBezTo>
                    <a:pt x="40" y="16"/>
                    <a:pt x="39" y="20"/>
                    <a:pt x="37" y="23"/>
                  </a:cubicBezTo>
                </a:path>
              </a:pathLst>
            </a:custGeom>
            <a:solidFill>
              <a:srgbClr val="A0C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UTM Avo" panose="02040603050506020204" pitchFamily="18" charset="0"/>
              </a:endParaRPr>
            </a:p>
          </p:txBody>
        </p:sp>
        <p:sp>
          <p:nvSpPr>
            <p:cNvPr id="33" name="Freeform 23"/>
            <p:cNvSpPr>
              <a:spLocks noEditPoints="1"/>
            </p:cNvSpPr>
            <p:nvPr/>
          </p:nvSpPr>
          <p:spPr bwMode="auto">
            <a:xfrm>
              <a:off x="4380" y="1855"/>
              <a:ext cx="88" cy="100"/>
            </a:xfrm>
            <a:custGeom>
              <a:avLst/>
              <a:gdLst>
                <a:gd name="T0" fmla="*/ 34 w 41"/>
                <a:gd name="T1" fmla="*/ 2 h 46"/>
                <a:gd name="T2" fmla="*/ 21 w 41"/>
                <a:gd name="T3" fmla="*/ 4 h 46"/>
                <a:gd name="T4" fmla="*/ 2 w 41"/>
                <a:gd name="T5" fmla="*/ 28 h 46"/>
                <a:gd name="T6" fmla="*/ 26 w 41"/>
                <a:gd name="T7" fmla="*/ 41 h 46"/>
                <a:gd name="T8" fmla="*/ 40 w 41"/>
                <a:gd name="T9" fmla="*/ 14 h 46"/>
                <a:gd name="T10" fmla="*/ 34 w 41"/>
                <a:gd name="T11" fmla="*/ 2 h 46"/>
                <a:gd name="T12" fmla="*/ 24 w 41"/>
                <a:gd name="T13" fmla="*/ 33 h 46"/>
                <a:gd name="T14" fmla="*/ 15 w 41"/>
                <a:gd name="T15" fmla="*/ 35 h 46"/>
                <a:gd name="T16" fmla="*/ 11 w 41"/>
                <a:gd name="T17" fmla="*/ 27 h 46"/>
                <a:gd name="T18" fmla="*/ 25 w 41"/>
                <a:gd name="T19" fmla="*/ 10 h 46"/>
                <a:gd name="T20" fmla="*/ 32 w 41"/>
                <a:gd name="T21" fmla="*/ 15 h 46"/>
                <a:gd name="T22" fmla="*/ 24 w 41"/>
                <a:gd name="T23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46">
                  <a:moveTo>
                    <a:pt x="34" y="2"/>
                  </a:moveTo>
                  <a:cubicBezTo>
                    <a:pt x="30" y="0"/>
                    <a:pt x="24" y="1"/>
                    <a:pt x="21" y="4"/>
                  </a:cubicBezTo>
                  <a:cubicBezTo>
                    <a:pt x="12" y="8"/>
                    <a:pt x="4" y="19"/>
                    <a:pt x="2" y="28"/>
                  </a:cubicBezTo>
                  <a:cubicBezTo>
                    <a:pt x="0" y="41"/>
                    <a:pt x="16" y="46"/>
                    <a:pt x="26" y="41"/>
                  </a:cubicBezTo>
                  <a:cubicBezTo>
                    <a:pt x="35" y="37"/>
                    <a:pt x="41" y="24"/>
                    <a:pt x="40" y="14"/>
                  </a:cubicBezTo>
                  <a:cubicBezTo>
                    <a:pt x="40" y="9"/>
                    <a:pt x="38" y="5"/>
                    <a:pt x="34" y="2"/>
                  </a:cubicBezTo>
                  <a:moveTo>
                    <a:pt x="24" y="33"/>
                  </a:moveTo>
                  <a:cubicBezTo>
                    <a:pt x="21" y="35"/>
                    <a:pt x="18" y="36"/>
                    <a:pt x="15" y="35"/>
                  </a:cubicBezTo>
                  <a:cubicBezTo>
                    <a:pt x="10" y="34"/>
                    <a:pt x="9" y="31"/>
                    <a:pt x="11" y="27"/>
                  </a:cubicBezTo>
                  <a:cubicBezTo>
                    <a:pt x="13" y="20"/>
                    <a:pt x="19" y="14"/>
                    <a:pt x="25" y="10"/>
                  </a:cubicBezTo>
                  <a:cubicBezTo>
                    <a:pt x="29" y="10"/>
                    <a:pt x="32" y="9"/>
                    <a:pt x="32" y="15"/>
                  </a:cubicBezTo>
                  <a:cubicBezTo>
                    <a:pt x="32" y="22"/>
                    <a:pt x="29" y="29"/>
                    <a:pt x="24" y="33"/>
                  </a:cubicBezTo>
                </a:path>
              </a:pathLst>
            </a:custGeom>
            <a:solidFill>
              <a:srgbClr val="A0C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4" t="14054" r="6488" b="19946"/>
          <a:stretch>
            <a:fillRect/>
          </a:stretch>
        </p:blipFill>
        <p:spPr>
          <a:xfrm>
            <a:off x="11938" y="2312988"/>
            <a:ext cx="5184731" cy="4089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2766" y="759096"/>
            <a:ext cx="10987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phòng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 30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cái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ghế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người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 ta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mang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thêm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vào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 15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cái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ghế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nữa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Hỏi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phòng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tất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cả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bao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nhiêu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cái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ghế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19314" y="759096"/>
            <a:ext cx="580572" cy="580572"/>
          </a:xfrm>
          <a:prstGeom prst="rect">
            <a:avLst/>
          </a:prstGeom>
          <a:solidFill>
            <a:srgbClr val="FF3300"/>
          </a:solidFill>
          <a:ln w="190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7438" y="2072005"/>
            <a:ext cx="4820520" cy="194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Trong</a:t>
            </a:r>
            <a:r>
              <a:rPr lang="en-US" sz="28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phòng</a:t>
            </a:r>
            <a:r>
              <a:rPr lang="en-US" sz="2800" b="1" dirty="0">
                <a:solidFill>
                  <a:srgbClr val="FFC000"/>
                </a:solidFill>
                <a:latin typeface="UTM Avo" panose="02040603050506020204" pitchFamily="18" charset="0"/>
              </a:rPr>
              <a:t>: 30 </a:t>
            </a:r>
            <a:r>
              <a:rPr lang="en-US" sz="28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cái</a:t>
            </a:r>
            <a:r>
              <a:rPr lang="en-US" sz="28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ghế</a:t>
            </a:r>
            <a:endParaRPr lang="en-US" sz="2800" b="1" dirty="0">
              <a:solidFill>
                <a:srgbClr val="FFC000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Mang</a:t>
            </a:r>
            <a:r>
              <a:rPr lang="en-US" sz="28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thêm</a:t>
            </a:r>
            <a:r>
              <a:rPr lang="en-US" sz="2800" b="1" dirty="0">
                <a:solidFill>
                  <a:srgbClr val="FFC000"/>
                </a:solidFill>
                <a:latin typeface="UTM Avo" panose="02040603050506020204" pitchFamily="18" charset="0"/>
              </a:rPr>
              <a:t>  : 15 </a:t>
            </a:r>
            <a:r>
              <a:rPr lang="en-US" sz="28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cái</a:t>
            </a:r>
            <a:r>
              <a:rPr lang="en-US" sz="28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ghế</a:t>
            </a:r>
            <a:endParaRPr lang="en-US" sz="2800" b="1" dirty="0">
              <a:solidFill>
                <a:srgbClr val="FFC000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Tất</a:t>
            </a:r>
            <a:r>
              <a:rPr lang="en-US" sz="28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cả</a:t>
            </a:r>
            <a:r>
              <a:rPr lang="en-US" sz="2800" b="1" dirty="0">
                <a:solidFill>
                  <a:srgbClr val="FFC000"/>
                </a:solidFill>
                <a:latin typeface="UTM Avo" panose="02040603050506020204" pitchFamily="18" charset="0"/>
              </a:rPr>
              <a:t>          : ….</a:t>
            </a:r>
            <a:r>
              <a:rPr lang="en-US" sz="28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cái</a:t>
            </a:r>
            <a:r>
              <a:rPr lang="en-US" sz="28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ghế</a:t>
            </a:r>
            <a:r>
              <a:rPr lang="en-US" sz="2800" b="1" dirty="0">
                <a:solidFill>
                  <a:srgbClr val="FFC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2192" y="4801319"/>
            <a:ext cx="5196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UTM Avo" panose="02040603050506020204" pitchFamily="18" charset="0"/>
              </a:rPr>
              <a:t>Phép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tính</a:t>
            </a:r>
            <a:r>
              <a:rPr lang="en-US" sz="2800" b="1" dirty="0">
                <a:latin typeface="UTM Avo" panose="02040603050506020204" pitchFamily="18" charset="0"/>
              </a:rPr>
              <a:t>:                        </a:t>
            </a:r>
            <a:r>
              <a:rPr lang="en-US" sz="2800" dirty="0">
                <a:latin typeface="UTM Avo" panose="02040603050506020204" pitchFamily="18" charset="0"/>
              </a:rPr>
              <a:t>= </a:t>
            </a:r>
          </a:p>
        </p:txBody>
      </p:sp>
      <p:sp>
        <p:nvSpPr>
          <p:cNvPr id="7" name="Rectangle 6"/>
          <p:cNvSpPr/>
          <p:nvPr/>
        </p:nvSpPr>
        <p:spPr>
          <a:xfrm>
            <a:off x="7257894" y="4801319"/>
            <a:ext cx="584775" cy="526719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8933051" y="4753547"/>
            <a:ext cx="584775" cy="584775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9" name="Oval 8"/>
          <p:cNvSpPr/>
          <p:nvPr/>
        </p:nvSpPr>
        <p:spPr>
          <a:xfrm>
            <a:off x="8054168" y="4734392"/>
            <a:ext cx="584775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241126" y="4761643"/>
            <a:ext cx="584775" cy="584776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59097" y="4734393"/>
            <a:ext cx="713979" cy="61202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30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939662" y="4722770"/>
            <a:ext cx="653687" cy="62940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15</a:t>
            </a:r>
          </a:p>
        </p:txBody>
      </p:sp>
      <p:sp>
        <p:nvSpPr>
          <p:cNvPr id="14" name="Oval 13"/>
          <p:cNvSpPr/>
          <p:nvPr/>
        </p:nvSpPr>
        <p:spPr>
          <a:xfrm>
            <a:off x="8048599" y="4738263"/>
            <a:ext cx="584775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238248" y="4767788"/>
            <a:ext cx="643373" cy="56561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45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6379" y="5794618"/>
            <a:ext cx="7113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Trả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lời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: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phòng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tất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cả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      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cái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ghế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372087" y="5761613"/>
            <a:ext cx="584775" cy="584775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372086" y="5739733"/>
            <a:ext cx="643372" cy="6052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/>
      <p:bldP spid="18" grpId="0" bldLvl="0" animBg="1"/>
      <p:bldP spid="1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88201" y="296675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91175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137</Words>
  <Application>Microsoft Office PowerPoint</Application>
  <PresentationFormat>Widescreen</PresentationFormat>
  <Paragraphs>66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UTM Avo</vt:lpstr>
      <vt:lpstr>Arial</vt:lpstr>
      <vt:lpstr>Green Color</vt:lpstr>
      <vt:lpstr>Tuần 31 Bài 66: 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Quý Thắng</cp:lastModifiedBy>
  <cp:revision>65</cp:revision>
  <dcterms:created xsi:type="dcterms:W3CDTF">2021-11-01T08:16:00Z</dcterms:created>
  <dcterms:modified xsi:type="dcterms:W3CDTF">2024-04-13T07:17:24Z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65D65A35E165469B888143F214E34687</vt:lpwstr>
  </property>
  <property fmtid="{D5CDD505-2E9C-101B-9397-08002B2CF9AE}" pid="3" name="KSOProductBuildVer">
    <vt:lpwstr>1033-11.2.0.11029</vt:lpwstr>
  </property>
</Properties>
</file>