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9"/>
  </p:notesMasterIdLst>
  <p:sldIdLst>
    <p:sldId id="658" r:id="rId2"/>
    <p:sldId id="273" r:id="rId3"/>
    <p:sldId id="271" r:id="rId4"/>
    <p:sldId id="655" r:id="rId5"/>
    <p:sldId id="656" r:id="rId6"/>
    <p:sldId id="657" r:id="rId7"/>
    <p:sldId id="659" r:id="rId8"/>
  </p:sldIdLst>
  <p:sldSz cx="12192000" cy="6858000"/>
  <p:notesSz cx="6858000" cy="9144000"/>
  <p:embeddedFontLst>
    <p:embeddedFont>
      <p:font typeface="UTM Avo" panose="02040603050506020204" pitchFamily="18" charset="0"/>
      <p:regular r:id="rId10"/>
      <p:bold r:id="rId11"/>
      <p:italic r:id="rId12"/>
      <p:boldItalic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98A"/>
    <a:srgbClr val="1F4E79"/>
    <a:srgbClr val="545B7A"/>
    <a:srgbClr val="FF78A0"/>
    <a:srgbClr val="F18A78"/>
    <a:srgbClr val="21333A"/>
    <a:srgbClr val="534B4F"/>
    <a:srgbClr val="D29D2C"/>
    <a:srgbClr val="149487"/>
    <a:srgbClr val="8AAD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82" autoAdjust="0"/>
    <p:restoredTop sz="94660"/>
  </p:normalViewPr>
  <p:slideViewPr>
    <p:cSldViewPr snapToGrid="0">
      <p:cViewPr varScale="1">
        <p:scale>
          <a:sx n="62" d="100"/>
          <a:sy n="62" d="100"/>
        </p:scale>
        <p:origin x="70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2CEA02-A275-4C23-9DE3-1B104E7DB6DE}" type="datetimeFigureOut">
              <a:rPr lang="en-US" smtClean="0"/>
              <a:t>13-Apr-24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BF1C16-6BB8-46E1-8BBE-CC4A6DC5F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5218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>
                <a:latin typeface="UTM Avo" panose="02040603050506020204" pitchFamily="18" charset="0"/>
              </a:rPr>
              <a:t>1</a:t>
            </a:fld>
            <a:endParaRPr lang="zh-CN" altLang="en-US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70219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BF1C16-6BB8-46E1-8BBE-CC4A6DC5FF8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1807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BF1C16-6BB8-46E1-8BBE-CC4A6DC5FF8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6151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BF1C16-6BB8-46E1-8BBE-CC4A6DC5FF8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578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61891" y="0"/>
            <a:ext cx="1225389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13-Apr-24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247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13-Apr-24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165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13-Apr-24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545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13-Apr-24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441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13-Apr-24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208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13-Apr-24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AD1DDED-7DF5-4CD6-A1A3-FC0C2ECC92B2}"/>
              </a:ext>
            </a:extLst>
          </p:cNvPr>
          <p:cNvSpPr/>
          <p:nvPr userDrawn="1"/>
        </p:nvSpPr>
        <p:spPr>
          <a:xfrm>
            <a:off x="11050607" y="136525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9355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t>13-Apr-24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339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49" r:id="rId4"/>
    <p:sldLayoutId id="2147483655" r:id="rId5"/>
    <p:sldLayoutId id="2147483659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A144B1-BC48-4FB5-81A0-5EEE0F41D92F}"/>
              </a:ext>
            </a:extLst>
          </p:cNvPr>
          <p:cNvSpPr/>
          <p:nvPr/>
        </p:nvSpPr>
        <p:spPr>
          <a:xfrm>
            <a:off x="2017133" y="1875530"/>
            <a:ext cx="8388835" cy="24929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31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viết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Tô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chữ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hoa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M, 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8EF6DA-C8F1-435A-8108-A2019195E96B}"/>
              </a:ext>
            </a:extLst>
          </p:cNvPr>
          <p:cNvSpPr/>
          <p:nvPr/>
        </p:nvSpPr>
        <p:spPr>
          <a:xfrm>
            <a:off x="9467278" y="99936"/>
            <a:ext cx="2563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TIẾNG VIỆT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E75980-B8E4-42A9-95B4-7B4E5FA54707}"/>
              </a:ext>
            </a:extLst>
          </p:cNvPr>
          <p:cNvSpPr/>
          <p:nvPr/>
        </p:nvSpPr>
        <p:spPr>
          <a:xfrm>
            <a:off x="11039823" y="684711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871156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con&#10;&#10;Description automatically generated with low confidence">
            <a:extLst>
              <a:ext uri="{FF2B5EF4-FFF2-40B4-BE49-F238E27FC236}">
                <a16:creationId xmlns:a16="http://schemas.microsoft.com/office/drawing/2014/main" id="{E1163533-6861-4AE5-9662-44E8210930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5450"/>
            <a:ext cx="12192000" cy="64325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B3176D8-2923-4D1C-B174-A92328576D7B}"/>
              </a:ext>
            </a:extLst>
          </p:cNvPr>
          <p:cNvSpPr txBox="1"/>
          <p:nvPr/>
        </p:nvSpPr>
        <p:spPr>
          <a:xfrm>
            <a:off x="1930400" y="1955800"/>
            <a:ext cx="6134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>
                <a:solidFill>
                  <a:srgbClr val="1F4E79"/>
                </a:solidFill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25154953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text, businesscard, vector graphics, screenshot&#10;&#10;Description automatically generated">
            <a:extLst>
              <a:ext uri="{FF2B5EF4-FFF2-40B4-BE49-F238E27FC236}">
                <a16:creationId xmlns:a16="http://schemas.microsoft.com/office/drawing/2014/main" id="{DD2ACE94-CEAE-4D8B-87CC-F38E352903E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" y="427253"/>
            <a:ext cx="12134850" cy="64389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7CC2BD1-0A35-428C-B821-2B2D8E36CDF2}"/>
              </a:ext>
            </a:extLst>
          </p:cNvPr>
          <p:cNvSpPr txBox="1"/>
          <p:nvPr/>
        </p:nvSpPr>
        <p:spPr>
          <a:xfrm>
            <a:off x="4400550" y="1460500"/>
            <a:ext cx="5410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>
                <a:solidFill>
                  <a:srgbClr val="534B4F"/>
                </a:solidFill>
              </a:rPr>
              <a:t>Tập viết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A6547CB-CB1D-4E02-A582-367C0202D231}"/>
              </a:ext>
            </a:extLst>
          </p:cNvPr>
          <p:cNvSpPr txBox="1"/>
          <p:nvPr/>
        </p:nvSpPr>
        <p:spPr>
          <a:xfrm>
            <a:off x="2766786" y="3366175"/>
            <a:ext cx="71501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>
                <a:solidFill>
                  <a:srgbClr val="FF598A"/>
                </a:solidFill>
              </a:rPr>
              <a:t>Tô chữ hoa: M, N</a:t>
            </a:r>
          </a:p>
        </p:txBody>
      </p:sp>
    </p:spTree>
    <p:extLst>
      <p:ext uri="{BB962C8B-B14F-4D97-AF65-F5344CB8AC3E}">
        <p14:creationId xmlns:p14="http://schemas.microsoft.com/office/powerpoint/2010/main" val="18278844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9E3BCE0-0145-49F4-847C-C875D572D60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700"/>
            <a:ext cx="12261850" cy="64643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E82F700-7B74-4218-85D6-FB2D67635D04}"/>
              </a:ext>
            </a:extLst>
          </p:cNvPr>
          <p:cNvSpPr txBox="1"/>
          <p:nvPr/>
        </p:nvSpPr>
        <p:spPr>
          <a:xfrm>
            <a:off x="2371725" y="1249660"/>
            <a:ext cx="83185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598A"/>
                </a:solidFill>
              </a:rPr>
              <a:t>Đọc</a:t>
            </a:r>
            <a:r>
              <a:rPr lang="en-US" sz="5400" b="1" dirty="0">
                <a:solidFill>
                  <a:srgbClr val="FF598A"/>
                </a:solidFill>
              </a:rPr>
              <a:t> </a:t>
            </a:r>
            <a:r>
              <a:rPr lang="en-US" sz="5400" b="1" dirty="0" err="1">
                <a:solidFill>
                  <a:srgbClr val="FF598A"/>
                </a:solidFill>
              </a:rPr>
              <a:t>từ</a:t>
            </a:r>
            <a:r>
              <a:rPr lang="en-US" sz="5400" b="1" dirty="0">
                <a:solidFill>
                  <a:srgbClr val="FF598A"/>
                </a:solidFill>
              </a:rPr>
              <a:t>, </a:t>
            </a:r>
            <a:r>
              <a:rPr lang="en-US" sz="5400" b="1" dirty="0" err="1">
                <a:solidFill>
                  <a:srgbClr val="FF598A"/>
                </a:solidFill>
              </a:rPr>
              <a:t>câu</a:t>
            </a:r>
            <a:r>
              <a:rPr lang="en-US" sz="5400" b="1" dirty="0">
                <a:solidFill>
                  <a:srgbClr val="FF598A"/>
                </a:solidFill>
              </a:rPr>
              <a:t> </a:t>
            </a:r>
            <a:r>
              <a:rPr lang="en-US" sz="5400" b="1" dirty="0" err="1">
                <a:solidFill>
                  <a:srgbClr val="FF598A"/>
                </a:solidFill>
              </a:rPr>
              <a:t>ứng</a:t>
            </a:r>
            <a:r>
              <a:rPr lang="en-US" sz="5400" b="1" dirty="0">
                <a:solidFill>
                  <a:srgbClr val="FF598A"/>
                </a:solidFill>
              </a:rPr>
              <a:t> </a:t>
            </a:r>
            <a:r>
              <a:rPr lang="en-US" sz="5400" b="1" dirty="0" err="1">
                <a:solidFill>
                  <a:srgbClr val="FF598A"/>
                </a:solidFill>
              </a:rPr>
              <a:t>dụng</a:t>
            </a:r>
            <a:endParaRPr lang="en-US" sz="5400" b="1" dirty="0">
              <a:solidFill>
                <a:srgbClr val="FF598A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EB25C5-38BB-4FAE-AABE-FFAB5A65927B}"/>
              </a:ext>
            </a:extLst>
          </p:cNvPr>
          <p:cNvSpPr txBox="1"/>
          <p:nvPr/>
        </p:nvSpPr>
        <p:spPr>
          <a:xfrm>
            <a:off x="2037002" y="2762449"/>
            <a:ext cx="31559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1F4E79"/>
                </a:solidFill>
              </a:rPr>
              <a:t>mặt</a:t>
            </a:r>
            <a:r>
              <a:rPr lang="en-US" sz="5400" b="1" dirty="0">
                <a:solidFill>
                  <a:srgbClr val="1F4E79"/>
                </a:solidFill>
              </a:rPr>
              <a:t> </a:t>
            </a:r>
            <a:r>
              <a:rPr lang="en-US" sz="5400" b="1" dirty="0" err="1">
                <a:solidFill>
                  <a:srgbClr val="1F4E79"/>
                </a:solidFill>
              </a:rPr>
              <a:t>trời</a:t>
            </a:r>
            <a:r>
              <a:rPr lang="en-US" sz="5400" b="1" dirty="0">
                <a:solidFill>
                  <a:srgbClr val="1F4E79"/>
                </a:solidFill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0528D5-5736-425D-9928-75618F59FEE5}"/>
              </a:ext>
            </a:extLst>
          </p:cNvPr>
          <p:cNvSpPr txBox="1"/>
          <p:nvPr/>
        </p:nvSpPr>
        <p:spPr>
          <a:xfrm>
            <a:off x="6579973" y="2715569"/>
            <a:ext cx="482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1F4E79"/>
                </a:solidFill>
              </a:rPr>
              <a:t>màu</a:t>
            </a:r>
            <a:r>
              <a:rPr lang="en-US" sz="5400" b="1" dirty="0">
                <a:solidFill>
                  <a:srgbClr val="1F4E79"/>
                </a:solidFill>
              </a:rPr>
              <a:t> </a:t>
            </a:r>
            <a:r>
              <a:rPr lang="en-US" sz="5400" b="1" dirty="0" err="1">
                <a:solidFill>
                  <a:srgbClr val="1F4E79"/>
                </a:solidFill>
              </a:rPr>
              <a:t>xanh</a:t>
            </a:r>
            <a:endParaRPr lang="en-US" sz="5400" b="1" dirty="0">
              <a:solidFill>
                <a:srgbClr val="1F4E79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E4FA27-849A-4219-B6DF-761F4B224F1E}"/>
              </a:ext>
            </a:extLst>
          </p:cNvPr>
          <p:cNvSpPr txBox="1"/>
          <p:nvPr/>
        </p:nvSpPr>
        <p:spPr>
          <a:xfrm>
            <a:off x="1830173" y="4106219"/>
            <a:ext cx="93027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1F4E79"/>
                </a:solidFill>
              </a:rPr>
              <a:t>Mái</a:t>
            </a:r>
            <a:r>
              <a:rPr lang="en-US" sz="5400" b="1" dirty="0">
                <a:solidFill>
                  <a:srgbClr val="1F4E79"/>
                </a:solidFill>
              </a:rPr>
              <a:t> </a:t>
            </a:r>
            <a:r>
              <a:rPr lang="en-US" sz="5400" b="1" dirty="0" err="1">
                <a:solidFill>
                  <a:srgbClr val="1F4E79"/>
                </a:solidFill>
              </a:rPr>
              <a:t>nhà</a:t>
            </a:r>
            <a:r>
              <a:rPr lang="en-US" sz="5400" b="1" dirty="0">
                <a:solidFill>
                  <a:srgbClr val="1F4E79"/>
                </a:solidFill>
              </a:rPr>
              <a:t> </a:t>
            </a:r>
            <a:r>
              <a:rPr lang="en-US" sz="5400" b="1" dirty="0" err="1">
                <a:solidFill>
                  <a:srgbClr val="1F4E79"/>
                </a:solidFill>
              </a:rPr>
              <a:t>ngói</a:t>
            </a:r>
            <a:r>
              <a:rPr lang="en-US" sz="5400" b="1" dirty="0">
                <a:solidFill>
                  <a:srgbClr val="1F4E79"/>
                </a:solidFill>
              </a:rPr>
              <a:t> </a:t>
            </a:r>
            <a:r>
              <a:rPr lang="en-US" sz="5400" b="1" dirty="0" err="1">
                <a:solidFill>
                  <a:srgbClr val="1F4E79"/>
                </a:solidFill>
              </a:rPr>
              <a:t>mới</a:t>
            </a:r>
            <a:r>
              <a:rPr lang="en-US" sz="5400" b="1" dirty="0">
                <a:solidFill>
                  <a:srgbClr val="1F4E79"/>
                </a:solidFill>
              </a:rPr>
              <a:t> </a:t>
            </a:r>
            <a:r>
              <a:rPr lang="en-US" sz="5400" b="1" dirty="0" err="1">
                <a:solidFill>
                  <a:srgbClr val="1F4E79"/>
                </a:solidFill>
              </a:rPr>
              <a:t>đỏ</a:t>
            </a:r>
            <a:r>
              <a:rPr lang="en-US" sz="5400" b="1" dirty="0">
                <a:solidFill>
                  <a:srgbClr val="1F4E79"/>
                </a:solidFill>
              </a:rPr>
              <a:t> </a:t>
            </a:r>
            <a:r>
              <a:rPr lang="en-US" sz="5400" b="1" dirty="0" err="1">
                <a:solidFill>
                  <a:srgbClr val="1F4E79"/>
                </a:solidFill>
              </a:rPr>
              <a:t>tươi</a:t>
            </a:r>
            <a:r>
              <a:rPr lang="en-US" sz="5400" b="1" dirty="0">
                <a:solidFill>
                  <a:srgbClr val="1F4E79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087335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9E3BCE0-0145-49F4-847C-C875D572D60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700"/>
            <a:ext cx="12261850" cy="64643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E82F700-7B74-4218-85D6-FB2D67635D04}"/>
              </a:ext>
            </a:extLst>
          </p:cNvPr>
          <p:cNvSpPr txBox="1"/>
          <p:nvPr/>
        </p:nvSpPr>
        <p:spPr>
          <a:xfrm>
            <a:off x="1270000" y="1263649"/>
            <a:ext cx="100711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FF598A"/>
                </a:solidFill>
              </a:rPr>
              <a:t>Hướng dẫn viết từ, câu ứng dụng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73D1B54-A46B-4757-A185-922A811C07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4250" y="2260095"/>
            <a:ext cx="10293350" cy="2990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6863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9E3BCE0-0145-49F4-847C-C875D572D60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0871"/>
            <a:ext cx="12261850" cy="657587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E82F700-7B74-4218-85D6-FB2D67635D04}"/>
              </a:ext>
            </a:extLst>
          </p:cNvPr>
          <p:cNvSpPr txBox="1"/>
          <p:nvPr/>
        </p:nvSpPr>
        <p:spPr>
          <a:xfrm>
            <a:off x="3007179" y="1116691"/>
            <a:ext cx="68135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FF598A"/>
                </a:solidFill>
              </a:rPr>
              <a:t>Viết vào vở luyện viết</a:t>
            </a:r>
          </a:p>
        </p:txBody>
      </p:sp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46AC87A5-629B-4252-9446-44F2098CB3D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51" r="13704"/>
          <a:stretch/>
        </p:blipFill>
        <p:spPr>
          <a:xfrm>
            <a:off x="4410529" y="2082075"/>
            <a:ext cx="3435350" cy="412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1566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0FC659F-59EC-4D6D-8AEB-23C5B7308456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2098308" y="3130383"/>
            <a:ext cx="9144000" cy="898525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FF8119"/>
                </a:solidFill>
              </a:rPr>
              <a:t>Hoc10 </a:t>
            </a:r>
            <a:r>
              <a:rPr lang="en-US" sz="4800" b="1" dirty="0" err="1">
                <a:solidFill>
                  <a:srgbClr val="FF8119"/>
                </a:solidFill>
              </a:rPr>
              <a:t>chúc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các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em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học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tốt</a:t>
            </a:r>
            <a:r>
              <a:rPr lang="en-US" sz="4800" b="1" dirty="0">
                <a:solidFill>
                  <a:srgbClr val="FF8119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0015346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1653</TotalTime>
  <Words>68</Words>
  <Application>Microsoft Office PowerPoint</Application>
  <PresentationFormat>Widescreen</PresentationFormat>
  <Paragraphs>18</Paragraphs>
  <Slides>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UTM Avo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Hoc10 chúc các em học tốt!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Quý Thắng</cp:lastModifiedBy>
  <cp:revision>106</cp:revision>
  <dcterms:created xsi:type="dcterms:W3CDTF">2021-11-01T08:16:43Z</dcterms:created>
  <dcterms:modified xsi:type="dcterms:W3CDTF">2024-04-13T07:14:37Z</dcterms:modified>
</cp:coreProperties>
</file>