
<file path=[Content_Types].xml><?xml version="1.0" encoding="utf-8"?>
<Types xmlns="http://schemas.openxmlformats.org/package/2006/content-types">
  <Default Extension="fntdata" ContentType="application/x-fontdata"/>
  <Default Extension="jpeg" ContentType="image/jpeg"/>
  <Default Extension="jpg" ContentType="image/jpeg"/>
  <Default Extension="mp3" ContentType="audio/mpeg"/>
  <Default Extension="png" ContentType="image/png"/>
  <Default Extension="rels" ContentType="application/vnd.openxmlformats-package.relationships+xml"/>
  <Default Extension="wav" ContentType="audio/x-wav"/>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25"/>
  </p:notesMasterIdLst>
  <p:sldIdLst>
    <p:sldId id="438" r:id="rId2"/>
    <p:sldId id="290" r:id="rId3"/>
    <p:sldId id="291" r:id="rId4"/>
    <p:sldId id="279" r:id="rId5"/>
    <p:sldId id="278" r:id="rId6"/>
    <p:sldId id="276" r:id="rId7"/>
    <p:sldId id="437" r:id="rId8"/>
    <p:sldId id="294" r:id="rId9"/>
    <p:sldId id="430" r:id="rId10"/>
    <p:sldId id="436" r:id="rId11"/>
    <p:sldId id="431" r:id="rId12"/>
    <p:sldId id="432" r:id="rId13"/>
    <p:sldId id="433" r:id="rId14"/>
    <p:sldId id="434" r:id="rId15"/>
    <p:sldId id="325" r:id="rId16"/>
    <p:sldId id="326" r:id="rId17"/>
    <p:sldId id="327" r:id="rId18"/>
    <p:sldId id="328" r:id="rId19"/>
    <p:sldId id="329" r:id="rId20"/>
    <p:sldId id="330" r:id="rId21"/>
    <p:sldId id="435" r:id="rId22"/>
    <p:sldId id="293" r:id="rId23"/>
    <p:sldId id="439" r:id="rId24"/>
  </p:sldIdLst>
  <p:sldSz cx="12192000" cy="6858000"/>
  <p:notesSz cx="6858000" cy="9144000"/>
  <p:embeddedFontLst>
    <p:embeddedFont>
      <p:font typeface="等线" panose="02010600030101010101" pitchFamily="2" charset="-122"/>
      <p:regular r:id="rId26"/>
    </p:embeddedFont>
    <p:embeddedFont>
      <p:font typeface="UTM Avo" panose="02040603050506020204" pitchFamily="18" charset="0"/>
      <p:regular r:id="rId27"/>
      <p:bold r:id="rId28"/>
      <p:italic r:id="rId29"/>
      <p:boldItalic r:id="rId30"/>
    </p:embeddedFont>
    <p:embeddedFont>
      <p:font typeface="VNI-Avo" panose="020B0604020202020204"/>
      <p:regular r:id="rId31"/>
      <p:bold r:id="rId32"/>
      <p:italic r:id="rId33"/>
      <p:boldItalic r:id="rId34"/>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45D61"/>
    <a:srgbClr val="5901FF"/>
    <a:srgbClr val="FFD43A"/>
    <a:srgbClr val="FF6464"/>
    <a:srgbClr val="BAFFB4"/>
    <a:srgbClr val="1A1B1A"/>
    <a:srgbClr val="DBFA82"/>
    <a:srgbClr val="FF8119"/>
    <a:srgbClr val="FF7707"/>
    <a:srgbClr val="FFAF6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2257" autoAdjust="0"/>
    <p:restoredTop sz="94660"/>
  </p:normalViewPr>
  <p:slideViewPr>
    <p:cSldViewPr snapToGrid="0">
      <p:cViewPr varScale="1">
        <p:scale>
          <a:sx n="62" d="100"/>
          <a:sy n="62" d="100"/>
        </p:scale>
        <p:origin x="552" y="2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1.fntdata"/><Relationship Id="rId21" Type="http://schemas.openxmlformats.org/officeDocument/2006/relationships/slide" Target="slides/slide20.xml"/><Relationship Id="rId34" Type="http://schemas.openxmlformats.org/officeDocument/2006/relationships/font" Target="fonts/font9.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33" Type="http://schemas.openxmlformats.org/officeDocument/2006/relationships/font" Target="fonts/font8.fntdata"/><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4.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7.fntdata"/><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font" Target="fonts/font3.fntdata"/><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6.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font" Target="fonts/font2.fntdata"/><Relationship Id="rId30" Type="http://schemas.openxmlformats.org/officeDocument/2006/relationships/font" Target="fonts/font5.fntdata"/><Relationship Id="rId35" Type="http://schemas.openxmlformats.org/officeDocument/2006/relationships/presProps" Target="presProps.xml"/><Relationship Id="rId8" Type="http://schemas.openxmlformats.org/officeDocument/2006/relationships/slide" Target="slides/slide7.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E3423D9-B2D5-4BFB-A16A-FFE93C773A62}" type="datetimeFigureOut">
              <a:rPr lang="en-US" smtClean="0"/>
              <a:t>13-Apr-24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C2A9DB4-D8A1-4B9E-83F0-B2B1D2753D98}" type="slidenum">
              <a:rPr lang="en-US" smtClean="0"/>
              <a:t>‹#›</a:t>
            </a:fld>
            <a:endParaRPr lang="en-US"/>
          </a:p>
        </p:txBody>
      </p:sp>
    </p:spTree>
    <p:extLst>
      <p:ext uri="{BB962C8B-B14F-4D97-AF65-F5344CB8AC3E}">
        <p14:creationId xmlns:p14="http://schemas.microsoft.com/office/powerpoint/2010/main" val="325241503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C0AE39EF-C0E5-4896-B9D3-7E7938E4611D}" type="slidenum">
              <a:rPr lang="zh-CN" altLang="en-US" smtClean="0">
                <a:latin typeface="UTM Avo" panose="02040603050506020204" pitchFamily="18" charset="0"/>
              </a:rPr>
              <a:t>1</a:t>
            </a:fld>
            <a:endParaRPr lang="zh-CN" altLang="en-US">
              <a:latin typeface="UTM Avo" panose="02040603050506020204" pitchFamily="18" charset="0"/>
            </a:endParaRPr>
          </a:p>
        </p:txBody>
      </p:sp>
    </p:spTree>
    <p:extLst>
      <p:ext uri="{BB962C8B-B14F-4D97-AF65-F5344CB8AC3E}">
        <p14:creationId xmlns:p14="http://schemas.microsoft.com/office/powerpoint/2010/main" val="254436072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幻灯片图像占位符 1"/>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291"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zh-CN" altLang="en-US"/>
          </a:p>
        </p:txBody>
      </p:sp>
      <p:sp>
        <p:nvSpPr>
          <p:cNvPr id="12292"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300">
                <a:solidFill>
                  <a:schemeClr val="tx1"/>
                </a:solidFill>
                <a:latin typeface="方正正黑简体" panose="02000000000000000000" pitchFamily="2" charset="-122"/>
                <a:ea typeface="方正正黑简体" panose="02000000000000000000" pitchFamily="2" charset="-122"/>
              </a:defRPr>
            </a:lvl1pPr>
            <a:lvl2pPr marL="742950" indent="-285750">
              <a:defRPr sz="1300">
                <a:solidFill>
                  <a:schemeClr val="tx1"/>
                </a:solidFill>
                <a:latin typeface="方正正黑简体" panose="02000000000000000000" pitchFamily="2" charset="-122"/>
                <a:ea typeface="方正正黑简体" panose="02000000000000000000" pitchFamily="2" charset="-122"/>
              </a:defRPr>
            </a:lvl2pPr>
            <a:lvl3pPr marL="1143000" indent="-228600">
              <a:defRPr sz="1300">
                <a:solidFill>
                  <a:schemeClr val="tx1"/>
                </a:solidFill>
                <a:latin typeface="方正正黑简体" panose="02000000000000000000" pitchFamily="2" charset="-122"/>
                <a:ea typeface="方正正黑简体" panose="02000000000000000000" pitchFamily="2" charset="-122"/>
              </a:defRPr>
            </a:lvl3pPr>
            <a:lvl4pPr marL="1600200" indent="-228600">
              <a:defRPr sz="1300">
                <a:solidFill>
                  <a:schemeClr val="tx1"/>
                </a:solidFill>
                <a:latin typeface="方正正黑简体" panose="02000000000000000000" pitchFamily="2" charset="-122"/>
                <a:ea typeface="方正正黑简体" panose="02000000000000000000" pitchFamily="2" charset="-122"/>
              </a:defRPr>
            </a:lvl4pPr>
            <a:lvl5pPr marL="2057400" indent="-228600">
              <a:defRPr sz="1300">
                <a:solidFill>
                  <a:schemeClr val="tx1"/>
                </a:solidFill>
                <a:latin typeface="方正正黑简体" panose="02000000000000000000" pitchFamily="2" charset="-122"/>
                <a:ea typeface="方正正黑简体" panose="02000000000000000000" pitchFamily="2" charset="-122"/>
              </a:defRPr>
            </a:lvl5pPr>
            <a:lvl6pPr marL="2514600" indent="-228600" defTabSz="685800" eaLnBrk="0" fontAlgn="base" hangingPunct="0">
              <a:spcBef>
                <a:spcPct val="0"/>
              </a:spcBef>
              <a:spcAft>
                <a:spcPct val="0"/>
              </a:spcAft>
              <a:defRPr sz="1300">
                <a:solidFill>
                  <a:schemeClr val="tx1"/>
                </a:solidFill>
                <a:latin typeface="方正正黑简体" panose="02000000000000000000" pitchFamily="2" charset="-122"/>
                <a:ea typeface="方正正黑简体" panose="02000000000000000000" pitchFamily="2" charset="-122"/>
              </a:defRPr>
            </a:lvl6pPr>
            <a:lvl7pPr marL="2971800" indent="-228600" defTabSz="685800" eaLnBrk="0" fontAlgn="base" hangingPunct="0">
              <a:spcBef>
                <a:spcPct val="0"/>
              </a:spcBef>
              <a:spcAft>
                <a:spcPct val="0"/>
              </a:spcAft>
              <a:defRPr sz="1300">
                <a:solidFill>
                  <a:schemeClr val="tx1"/>
                </a:solidFill>
                <a:latin typeface="方正正黑简体" panose="02000000000000000000" pitchFamily="2" charset="-122"/>
                <a:ea typeface="方正正黑简体" panose="02000000000000000000" pitchFamily="2" charset="-122"/>
              </a:defRPr>
            </a:lvl7pPr>
            <a:lvl8pPr marL="3429000" indent="-228600" defTabSz="685800" eaLnBrk="0" fontAlgn="base" hangingPunct="0">
              <a:spcBef>
                <a:spcPct val="0"/>
              </a:spcBef>
              <a:spcAft>
                <a:spcPct val="0"/>
              </a:spcAft>
              <a:defRPr sz="1300">
                <a:solidFill>
                  <a:schemeClr val="tx1"/>
                </a:solidFill>
                <a:latin typeface="方正正黑简体" panose="02000000000000000000" pitchFamily="2" charset="-122"/>
                <a:ea typeface="方正正黑简体" panose="02000000000000000000" pitchFamily="2" charset="-122"/>
              </a:defRPr>
            </a:lvl8pPr>
            <a:lvl9pPr marL="3886200" indent="-228600" defTabSz="685800" eaLnBrk="0" fontAlgn="base" hangingPunct="0">
              <a:spcBef>
                <a:spcPct val="0"/>
              </a:spcBef>
              <a:spcAft>
                <a:spcPct val="0"/>
              </a:spcAft>
              <a:defRPr sz="1300">
                <a:solidFill>
                  <a:schemeClr val="tx1"/>
                </a:solidFill>
                <a:latin typeface="方正正黑简体" panose="02000000000000000000" pitchFamily="2" charset="-122"/>
                <a:ea typeface="方正正黑简体" panose="02000000000000000000" pitchFamily="2" charset="-122"/>
              </a:defRPr>
            </a:lvl9pPr>
          </a:lstStyle>
          <a:p>
            <a:pPr marL="0" marR="0" lvl="0" indent="0" algn="r" defTabSz="685800" rtl="0" eaLnBrk="1" fontAlgn="auto" latinLnBrk="0" hangingPunct="1">
              <a:lnSpc>
                <a:spcPct val="100000"/>
              </a:lnSpc>
              <a:spcBef>
                <a:spcPts val="0"/>
              </a:spcBef>
              <a:spcAft>
                <a:spcPts val="0"/>
              </a:spcAft>
              <a:buClrTx/>
              <a:buSzTx/>
              <a:buFontTx/>
              <a:buNone/>
              <a:tabLst/>
              <a:defRPr/>
            </a:pPr>
            <a:fld id="{8E734D7E-DDC1-43BA-BA84-4A1CFE3D3418}" type="slidenum">
              <a:rPr kumimoji="0" lang="zh-CN" altLang="en-US" sz="1200" b="0" i="0" u="none" strike="noStrike" kern="1200" cap="none" spc="0" normalizeH="0" baseline="0" noProof="0">
                <a:ln>
                  <a:noFill/>
                </a:ln>
                <a:solidFill>
                  <a:prstClr val="black"/>
                </a:solidFill>
                <a:effectLst/>
                <a:uLnTx/>
                <a:uFillTx/>
                <a:latin typeface="Calibri" panose="020F0502020204030204" pitchFamily="34" charset="0"/>
                <a:ea typeface="宋体" panose="02010600030101010101" pitchFamily="2" charset="-122"/>
                <a:cs typeface="+mn-cs"/>
              </a:rPr>
              <a:pPr marL="0" marR="0" lvl="0" indent="0" algn="r" defTabSz="685800" rtl="0" eaLnBrk="1" fontAlgn="auto" latinLnBrk="0" hangingPunct="1">
                <a:lnSpc>
                  <a:spcPct val="100000"/>
                </a:lnSpc>
                <a:spcBef>
                  <a:spcPts val="0"/>
                </a:spcBef>
                <a:spcAft>
                  <a:spcPts val="0"/>
                </a:spcAft>
                <a:buClrTx/>
                <a:buSzTx/>
                <a:buFontTx/>
                <a:buNone/>
                <a:tabLst/>
                <a:defRPr/>
              </a:pPr>
              <a:t>2</a:t>
            </a:fld>
            <a:endParaRPr kumimoji="0" lang="zh-CN" altLang="en-US" sz="1200" b="0" i="0" u="none" strike="noStrike" kern="1200" cap="none" spc="0" normalizeH="0" baseline="0" noProof="0">
              <a:ln>
                <a:noFill/>
              </a:ln>
              <a:solidFill>
                <a:prstClr val="black"/>
              </a:solidFill>
              <a:effectLst/>
              <a:uLnTx/>
              <a:uFillTx/>
              <a:latin typeface="Calibri" panose="020F0502020204030204" pitchFamily="34" charset="0"/>
              <a:ea typeface="宋体" panose="02010600030101010101" pitchFamily="2" charset="-122"/>
              <a:cs typeface="+mn-cs"/>
            </a:endParaRPr>
          </a:p>
        </p:txBody>
      </p:sp>
    </p:spTree>
    <p:extLst>
      <p:ext uri="{BB962C8B-B14F-4D97-AF65-F5344CB8AC3E}">
        <p14:creationId xmlns:p14="http://schemas.microsoft.com/office/powerpoint/2010/main" val="240113986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幻灯片图像占位符 1"/>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291"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zh-CN" altLang="en-US"/>
          </a:p>
        </p:txBody>
      </p:sp>
      <p:sp>
        <p:nvSpPr>
          <p:cNvPr id="12292"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300">
                <a:solidFill>
                  <a:schemeClr val="tx1"/>
                </a:solidFill>
                <a:latin typeface="方正正黑简体" panose="02000000000000000000" pitchFamily="2" charset="-122"/>
                <a:ea typeface="方正正黑简体" panose="02000000000000000000" pitchFamily="2" charset="-122"/>
              </a:defRPr>
            </a:lvl1pPr>
            <a:lvl2pPr marL="742950" indent="-285750">
              <a:defRPr sz="1300">
                <a:solidFill>
                  <a:schemeClr val="tx1"/>
                </a:solidFill>
                <a:latin typeface="方正正黑简体" panose="02000000000000000000" pitchFamily="2" charset="-122"/>
                <a:ea typeface="方正正黑简体" panose="02000000000000000000" pitchFamily="2" charset="-122"/>
              </a:defRPr>
            </a:lvl2pPr>
            <a:lvl3pPr marL="1143000" indent="-228600">
              <a:defRPr sz="1300">
                <a:solidFill>
                  <a:schemeClr val="tx1"/>
                </a:solidFill>
                <a:latin typeface="方正正黑简体" panose="02000000000000000000" pitchFamily="2" charset="-122"/>
                <a:ea typeface="方正正黑简体" panose="02000000000000000000" pitchFamily="2" charset="-122"/>
              </a:defRPr>
            </a:lvl3pPr>
            <a:lvl4pPr marL="1600200" indent="-228600">
              <a:defRPr sz="1300">
                <a:solidFill>
                  <a:schemeClr val="tx1"/>
                </a:solidFill>
                <a:latin typeface="方正正黑简体" panose="02000000000000000000" pitchFamily="2" charset="-122"/>
                <a:ea typeface="方正正黑简体" panose="02000000000000000000" pitchFamily="2" charset="-122"/>
              </a:defRPr>
            </a:lvl4pPr>
            <a:lvl5pPr marL="2057400" indent="-228600">
              <a:defRPr sz="1300">
                <a:solidFill>
                  <a:schemeClr val="tx1"/>
                </a:solidFill>
                <a:latin typeface="方正正黑简体" panose="02000000000000000000" pitchFamily="2" charset="-122"/>
                <a:ea typeface="方正正黑简体" panose="02000000000000000000" pitchFamily="2" charset="-122"/>
              </a:defRPr>
            </a:lvl5pPr>
            <a:lvl6pPr marL="2514600" indent="-228600" defTabSz="685800" eaLnBrk="0" fontAlgn="base" hangingPunct="0">
              <a:spcBef>
                <a:spcPct val="0"/>
              </a:spcBef>
              <a:spcAft>
                <a:spcPct val="0"/>
              </a:spcAft>
              <a:defRPr sz="1300">
                <a:solidFill>
                  <a:schemeClr val="tx1"/>
                </a:solidFill>
                <a:latin typeface="方正正黑简体" panose="02000000000000000000" pitchFamily="2" charset="-122"/>
                <a:ea typeface="方正正黑简体" panose="02000000000000000000" pitchFamily="2" charset="-122"/>
              </a:defRPr>
            </a:lvl6pPr>
            <a:lvl7pPr marL="2971800" indent="-228600" defTabSz="685800" eaLnBrk="0" fontAlgn="base" hangingPunct="0">
              <a:spcBef>
                <a:spcPct val="0"/>
              </a:spcBef>
              <a:spcAft>
                <a:spcPct val="0"/>
              </a:spcAft>
              <a:defRPr sz="1300">
                <a:solidFill>
                  <a:schemeClr val="tx1"/>
                </a:solidFill>
                <a:latin typeface="方正正黑简体" panose="02000000000000000000" pitchFamily="2" charset="-122"/>
                <a:ea typeface="方正正黑简体" panose="02000000000000000000" pitchFamily="2" charset="-122"/>
              </a:defRPr>
            </a:lvl7pPr>
            <a:lvl8pPr marL="3429000" indent="-228600" defTabSz="685800" eaLnBrk="0" fontAlgn="base" hangingPunct="0">
              <a:spcBef>
                <a:spcPct val="0"/>
              </a:spcBef>
              <a:spcAft>
                <a:spcPct val="0"/>
              </a:spcAft>
              <a:defRPr sz="1300">
                <a:solidFill>
                  <a:schemeClr val="tx1"/>
                </a:solidFill>
                <a:latin typeface="方正正黑简体" panose="02000000000000000000" pitchFamily="2" charset="-122"/>
                <a:ea typeface="方正正黑简体" panose="02000000000000000000" pitchFamily="2" charset="-122"/>
              </a:defRPr>
            </a:lvl8pPr>
            <a:lvl9pPr marL="3886200" indent="-228600" defTabSz="685800" eaLnBrk="0" fontAlgn="base" hangingPunct="0">
              <a:spcBef>
                <a:spcPct val="0"/>
              </a:spcBef>
              <a:spcAft>
                <a:spcPct val="0"/>
              </a:spcAft>
              <a:defRPr sz="1300">
                <a:solidFill>
                  <a:schemeClr val="tx1"/>
                </a:solidFill>
                <a:latin typeface="方正正黑简体" panose="02000000000000000000" pitchFamily="2" charset="-122"/>
                <a:ea typeface="方正正黑简体" panose="02000000000000000000" pitchFamily="2" charset="-122"/>
              </a:defRPr>
            </a:lvl9pPr>
          </a:lstStyle>
          <a:p>
            <a:pPr marL="0" marR="0" lvl="0" indent="0" algn="r" defTabSz="685800" rtl="0" eaLnBrk="1" fontAlgn="auto" latinLnBrk="0" hangingPunct="1">
              <a:lnSpc>
                <a:spcPct val="100000"/>
              </a:lnSpc>
              <a:spcBef>
                <a:spcPts val="0"/>
              </a:spcBef>
              <a:spcAft>
                <a:spcPts val="0"/>
              </a:spcAft>
              <a:buClrTx/>
              <a:buSzTx/>
              <a:buFontTx/>
              <a:buNone/>
              <a:tabLst/>
              <a:defRPr/>
            </a:pPr>
            <a:fld id="{8E734D7E-DDC1-43BA-BA84-4A1CFE3D3418}" type="slidenum">
              <a:rPr kumimoji="0" lang="zh-CN" altLang="en-US" sz="1200" b="0" i="0" u="none" strike="noStrike" kern="1200" cap="none" spc="0" normalizeH="0" baseline="0" noProof="0">
                <a:ln>
                  <a:noFill/>
                </a:ln>
                <a:solidFill>
                  <a:prstClr val="black"/>
                </a:solidFill>
                <a:effectLst/>
                <a:uLnTx/>
                <a:uFillTx/>
                <a:latin typeface="Calibri" panose="020F0502020204030204" pitchFamily="34" charset="0"/>
                <a:ea typeface="宋体" panose="02010600030101010101" pitchFamily="2" charset="-122"/>
                <a:cs typeface="+mn-cs"/>
              </a:rPr>
              <a:pPr marL="0" marR="0" lvl="0" indent="0" algn="r" defTabSz="685800" rtl="0" eaLnBrk="1" fontAlgn="auto" latinLnBrk="0" hangingPunct="1">
                <a:lnSpc>
                  <a:spcPct val="100000"/>
                </a:lnSpc>
                <a:spcBef>
                  <a:spcPts val="0"/>
                </a:spcBef>
                <a:spcAft>
                  <a:spcPts val="0"/>
                </a:spcAft>
                <a:buClrTx/>
                <a:buSzTx/>
                <a:buFontTx/>
                <a:buNone/>
                <a:tabLst/>
                <a:defRPr/>
              </a:pPr>
              <a:t>3</a:t>
            </a:fld>
            <a:endParaRPr kumimoji="0" lang="zh-CN" altLang="en-US" sz="1200" b="0" i="0" u="none" strike="noStrike" kern="1200" cap="none" spc="0" normalizeH="0" baseline="0" noProof="0">
              <a:ln>
                <a:noFill/>
              </a:ln>
              <a:solidFill>
                <a:prstClr val="black"/>
              </a:solidFill>
              <a:effectLst/>
              <a:uLnTx/>
              <a:uFillTx/>
              <a:latin typeface="Calibri" panose="020F0502020204030204" pitchFamily="34" charset="0"/>
              <a:ea typeface="宋体" panose="02010600030101010101" pitchFamily="2" charset="-122"/>
              <a:cs typeface="+mn-cs"/>
            </a:endParaRPr>
          </a:p>
        </p:txBody>
      </p:sp>
    </p:spTree>
    <p:extLst>
      <p:ext uri="{BB962C8B-B14F-4D97-AF65-F5344CB8AC3E}">
        <p14:creationId xmlns:p14="http://schemas.microsoft.com/office/powerpoint/2010/main" val="217521832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a:t>Bấm vào số để trả lời câu hỏi. Bấm vào kiến để kiến về tổ.</a:t>
            </a:r>
          </a:p>
        </p:txBody>
      </p:sp>
      <p:sp>
        <p:nvSpPr>
          <p:cNvPr id="4" name="Slide Number Placeholder 3"/>
          <p:cNvSpPr>
            <a:spLocks noGrp="1"/>
          </p:cNvSpPr>
          <p:nvPr>
            <p:ph type="sldNum" sz="quarter" idx="5"/>
          </p:nvPr>
        </p:nvSpPr>
        <p:spPr/>
        <p:txBody>
          <a:bodyPr/>
          <a:lstStyle/>
          <a:p>
            <a:fld id="{9C2A9DB4-D8A1-4B9E-83F0-B2B1D2753D98}" type="slidenum">
              <a:rPr lang="en-US" smtClean="0"/>
              <a:t>17</a:t>
            </a:fld>
            <a:endParaRPr lang="en-US"/>
          </a:p>
        </p:txBody>
      </p:sp>
    </p:spTree>
    <p:extLst>
      <p:ext uri="{BB962C8B-B14F-4D97-AF65-F5344CB8AC3E}">
        <p14:creationId xmlns:p14="http://schemas.microsoft.com/office/powerpoint/2010/main" val="92247805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and Content" preserve="1" userDrawn="1">
  <p:cSld name="2_Title and Content">
    <p:spTree>
      <p:nvGrpSpPr>
        <p:cNvPr id="1" name="Shape 19"/>
        <p:cNvGrpSpPr/>
        <p:nvPr/>
      </p:nvGrpSpPr>
      <p:grpSpPr>
        <a:xfrm>
          <a:off x="0" y="0"/>
          <a:ext cx="0" cy="0"/>
          <a:chOff x="0" y="0"/>
          <a:chExt cx="0" cy="0"/>
        </a:xfrm>
      </p:grpSpPr>
      <p:pic>
        <p:nvPicPr>
          <p:cNvPr id="20" name="Google Shape;20;p8"/>
          <p:cNvPicPr preferRelativeResize="0"/>
          <p:nvPr/>
        </p:nvPicPr>
        <p:blipFill rotWithShape="1">
          <a:blip r:embed="rId2">
            <a:alphaModFix/>
          </a:blip>
          <a:srcRect/>
          <a:stretch/>
        </p:blipFill>
        <p:spPr>
          <a:xfrm>
            <a:off x="-61891" y="0"/>
            <a:ext cx="12253891" cy="6858000"/>
          </a:xfrm>
          <a:prstGeom prst="rect">
            <a:avLst/>
          </a:prstGeom>
          <a:noFill/>
          <a:ln>
            <a:noFill/>
          </a:ln>
        </p:spPr>
      </p:pic>
      <p:sp>
        <p:nvSpPr>
          <p:cNvPr id="23" name="Google Shape;23;p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fld id="{97561B3B-9BA6-4C4D-8B30-45AEED0A188D}" type="datetimeFigureOut">
              <a:rPr lang="en-US" smtClean="0"/>
              <a:pPr/>
              <a:t>13-Apr-24</a:t>
            </a:fld>
            <a:endParaRPr lang="en-US"/>
          </a:p>
        </p:txBody>
      </p:sp>
      <p:sp>
        <p:nvSpPr>
          <p:cNvPr id="24" name="Google Shape;24;p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lang="en-US"/>
          </a:p>
        </p:txBody>
      </p:sp>
      <p:sp>
        <p:nvSpPr>
          <p:cNvPr id="25" name="Google Shape;25;p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4DADA5AD-FBF5-4393-A73C-EEA18769A2C6}" type="slidenum">
              <a:rPr lang="en-US" smtClean="0"/>
              <a:pPr/>
              <a:t>‹#›</a:t>
            </a:fld>
            <a:endParaRPr lang="en-US"/>
          </a:p>
        </p:txBody>
      </p:sp>
    </p:spTree>
    <p:extLst>
      <p:ext uri="{BB962C8B-B14F-4D97-AF65-F5344CB8AC3E}">
        <p14:creationId xmlns:p14="http://schemas.microsoft.com/office/powerpoint/2010/main" val="224668050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1_Title and Content" preserve="1" userDrawn="1">
  <p:cSld name="2_Title and Content">
    <p:spTree>
      <p:nvGrpSpPr>
        <p:cNvPr id="1" name="Shape 26"/>
        <p:cNvGrpSpPr/>
        <p:nvPr/>
      </p:nvGrpSpPr>
      <p:grpSpPr>
        <a:xfrm>
          <a:off x="0" y="0"/>
          <a:ext cx="0" cy="0"/>
          <a:chOff x="0" y="0"/>
          <a:chExt cx="0" cy="0"/>
        </a:xfrm>
      </p:grpSpPr>
      <p:pic>
        <p:nvPicPr>
          <p:cNvPr id="27" name="Google Shape;27;p9"/>
          <p:cNvPicPr preferRelativeResize="0"/>
          <p:nvPr/>
        </p:nvPicPr>
        <p:blipFill rotWithShape="1">
          <a:blip r:embed="rId2">
            <a:alphaModFix/>
          </a:blip>
          <a:srcRect/>
          <a:stretch/>
        </p:blipFill>
        <p:spPr>
          <a:xfrm>
            <a:off x="9520" y="2004"/>
            <a:ext cx="12165839" cy="6853994"/>
          </a:xfrm>
          <a:prstGeom prst="rect">
            <a:avLst/>
          </a:prstGeom>
          <a:noFill/>
          <a:ln>
            <a:noFill/>
          </a:ln>
        </p:spPr>
      </p:pic>
      <p:sp>
        <p:nvSpPr>
          <p:cNvPr id="30" name="Google Shape;30;p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fld id="{97561B3B-9BA6-4C4D-8B30-45AEED0A188D}" type="datetimeFigureOut">
              <a:rPr lang="en-US" smtClean="0"/>
              <a:pPr/>
              <a:t>13-Apr-24</a:t>
            </a:fld>
            <a:endParaRPr lang="en-US"/>
          </a:p>
        </p:txBody>
      </p:sp>
      <p:sp>
        <p:nvSpPr>
          <p:cNvPr id="31" name="Google Shape;31;p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lang="en-US"/>
          </a:p>
        </p:txBody>
      </p:sp>
      <p:sp>
        <p:nvSpPr>
          <p:cNvPr id="32" name="Google Shape;32;p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4DADA5AD-FBF5-4393-A73C-EEA18769A2C6}" type="slidenum">
              <a:rPr lang="en-US" smtClean="0"/>
              <a:pPr/>
              <a:t>‹#›</a:t>
            </a:fld>
            <a:endParaRPr lang="en-US"/>
          </a:p>
        </p:txBody>
      </p:sp>
    </p:spTree>
    <p:extLst>
      <p:ext uri="{BB962C8B-B14F-4D97-AF65-F5344CB8AC3E}">
        <p14:creationId xmlns:p14="http://schemas.microsoft.com/office/powerpoint/2010/main" val="209970710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2_Title and Content" preserve="1" userDrawn="1">
  <p:cSld name="2_Title and Content">
    <p:spTree>
      <p:nvGrpSpPr>
        <p:cNvPr id="1" name="Shape 33"/>
        <p:cNvGrpSpPr/>
        <p:nvPr/>
      </p:nvGrpSpPr>
      <p:grpSpPr>
        <a:xfrm>
          <a:off x="0" y="0"/>
          <a:ext cx="0" cy="0"/>
          <a:chOff x="0" y="0"/>
          <a:chExt cx="0" cy="0"/>
        </a:xfrm>
      </p:grpSpPr>
      <p:pic>
        <p:nvPicPr>
          <p:cNvPr id="34" name="Google Shape;34;p10"/>
          <p:cNvPicPr preferRelativeResize="0"/>
          <p:nvPr userDrawn="1"/>
        </p:nvPicPr>
        <p:blipFill rotWithShape="1">
          <a:blip r:embed="rId2">
            <a:alphaModFix/>
          </a:blip>
          <a:srcRect/>
          <a:stretch/>
        </p:blipFill>
        <p:spPr>
          <a:xfrm>
            <a:off x="9520" y="2004"/>
            <a:ext cx="12165839" cy="6853993"/>
          </a:xfrm>
          <a:prstGeom prst="rect">
            <a:avLst/>
          </a:prstGeom>
          <a:noFill/>
          <a:ln>
            <a:noFill/>
          </a:ln>
        </p:spPr>
      </p:pic>
      <p:sp>
        <p:nvSpPr>
          <p:cNvPr id="37" name="Google Shape;37;p1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fld id="{97561B3B-9BA6-4C4D-8B30-45AEED0A188D}" type="datetimeFigureOut">
              <a:rPr lang="en-US" smtClean="0"/>
              <a:pPr/>
              <a:t>13-Apr-24</a:t>
            </a:fld>
            <a:endParaRPr lang="en-US"/>
          </a:p>
        </p:txBody>
      </p:sp>
      <p:sp>
        <p:nvSpPr>
          <p:cNvPr id="38" name="Google Shape;38;p1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lang="en-US"/>
          </a:p>
        </p:txBody>
      </p:sp>
      <p:sp>
        <p:nvSpPr>
          <p:cNvPr id="39" name="Google Shape;39;p1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4DADA5AD-FBF5-4393-A73C-EEA18769A2C6}" type="slidenum">
              <a:rPr lang="en-US" smtClean="0"/>
              <a:pPr/>
              <a:t>‹#›</a:t>
            </a:fld>
            <a:endParaRPr lang="en-US"/>
          </a:p>
        </p:txBody>
      </p:sp>
    </p:spTree>
    <p:extLst>
      <p:ext uri="{BB962C8B-B14F-4D97-AF65-F5344CB8AC3E}">
        <p14:creationId xmlns:p14="http://schemas.microsoft.com/office/powerpoint/2010/main" val="54817532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6D1F7F18-CCB7-414F-B16B-64885FE5FED7}"/>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01448" y="-90897"/>
            <a:ext cx="12613690" cy="7095200"/>
          </a:xfrm>
          <a:prstGeom prst="rect">
            <a:avLst/>
          </a:prstGeom>
        </p:spPr>
      </p:pic>
      <p:sp>
        <p:nvSpPr>
          <p:cNvPr id="2" name="Title 1">
            <a:extLst>
              <a:ext uri="{FF2B5EF4-FFF2-40B4-BE49-F238E27FC236}">
                <a16:creationId xmlns:a16="http://schemas.microsoft.com/office/drawing/2014/main" id="{0ED805BF-682A-40E7-A8E6-EFFF65BEC289}"/>
              </a:ext>
            </a:extLst>
          </p:cNvPr>
          <p:cNvSpPr>
            <a:spLocks noGrp="1"/>
          </p:cNvSpPr>
          <p:nvPr>
            <p:ph type="ctrTitle"/>
          </p:nvPr>
        </p:nvSpPr>
        <p:spPr>
          <a:xfrm>
            <a:off x="1524000" y="1122363"/>
            <a:ext cx="9144000" cy="2387600"/>
          </a:xfrm>
        </p:spPr>
        <p:txBody>
          <a:bodyPr anchor="b"/>
          <a:lstStyle>
            <a:lvl1pPr algn="ctr">
              <a:defRPr sz="6000"/>
            </a:lvl1pPr>
          </a:lstStyle>
          <a:p>
            <a:r>
              <a:rPr lang="en-US" dirty="0"/>
              <a:t>Click to edit Master title style</a:t>
            </a:r>
          </a:p>
        </p:txBody>
      </p:sp>
      <p:sp>
        <p:nvSpPr>
          <p:cNvPr id="3" name="Subtitle 2">
            <a:extLst>
              <a:ext uri="{FF2B5EF4-FFF2-40B4-BE49-F238E27FC236}">
                <a16:creationId xmlns:a16="http://schemas.microsoft.com/office/drawing/2014/main" id="{55ACBDF3-D54A-4F8A-9ACC-26F0AF54210C}"/>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37DE62C5-69E7-4A83-8593-1781013135A0}"/>
              </a:ext>
            </a:extLst>
          </p:cNvPr>
          <p:cNvSpPr>
            <a:spLocks noGrp="1"/>
          </p:cNvSpPr>
          <p:nvPr>
            <p:ph type="dt" sz="half" idx="10"/>
          </p:nvPr>
        </p:nvSpPr>
        <p:spPr/>
        <p:txBody>
          <a:bodyPr/>
          <a:lstStyle/>
          <a:p>
            <a:fld id="{FE1C8935-5503-46B3-AA64-FDD06962785D}" type="datetimeFigureOut">
              <a:rPr lang="en-US" smtClean="0"/>
              <a:t>13-Apr-24</a:t>
            </a:fld>
            <a:endParaRPr lang="en-US"/>
          </a:p>
        </p:txBody>
      </p:sp>
      <p:sp>
        <p:nvSpPr>
          <p:cNvPr id="5" name="Footer Placeholder 4">
            <a:extLst>
              <a:ext uri="{FF2B5EF4-FFF2-40B4-BE49-F238E27FC236}">
                <a16:creationId xmlns:a16="http://schemas.microsoft.com/office/drawing/2014/main" id="{7624EA7C-0BEB-441A-8A40-755387E10E0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8DC6656-9747-40E9-A931-748DC0D7F7A7}"/>
              </a:ext>
            </a:extLst>
          </p:cNvPr>
          <p:cNvSpPr>
            <a:spLocks noGrp="1"/>
          </p:cNvSpPr>
          <p:nvPr>
            <p:ph type="sldNum" sz="quarter" idx="12"/>
          </p:nvPr>
        </p:nvSpPr>
        <p:spPr/>
        <p:txBody>
          <a:bodyPr/>
          <a:lstStyle/>
          <a:p>
            <a:fld id="{9306B73E-E889-4101-943F-C932486AC50A}" type="slidenum">
              <a:rPr lang="en-US" smtClean="0"/>
              <a:t>‹#›</a:t>
            </a:fld>
            <a:endParaRPr lang="en-US"/>
          </a:p>
        </p:txBody>
      </p:sp>
      <p:sp>
        <p:nvSpPr>
          <p:cNvPr id="8" name="Oval 7">
            <a:extLst>
              <a:ext uri="{FF2B5EF4-FFF2-40B4-BE49-F238E27FC236}">
                <a16:creationId xmlns:a16="http://schemas.microsoft.com/office/drawing/2014/main" id="{E36E4766-883B-4D27-9EF0-95A9BD22266C}"/>
              </a:ext>
            </a:extLst>
          </p:cNvPr>
          <p:cNvSpPr/>
          <p:nvPr userDrawn="1"/>
        </p:nvSpPr>
        <p:spPr>
          <a:xfrm>
            <a:off x="2629361" y="1930595"/>
            <a:ext cx="852022" cy="852022"/>
          </a:xfrm>
          <a:prstGeom prst="ellipse">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65044120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BB350663-EC9A-4C44-B607-B63DB2B7FE3A}"/>
              </a:ext>
            </a:extLst>
          </p:cNvPr>
          <p:cNvPicPr>
            <a:picLocks noChangeAspect="1"/>
          </p:cNvPicPr>
          <p:nvPr userDrawn="1"/>
        </p:nvPicPr>
        <p:blipFill>
          <a:blip r:embed="rId2"/>
          <a:stretch>
            <a:fillRect/>
          </a:stretch>
        </p:blipFill>
        <p:spPr>
          <a:xfrm>
            <a:off x="0" y="1"/>
            <a:ext cx="12184879" cy="6858000"/>
          </a:xfrm>
          <a:prstGeom prst="rect">
            <a:avLst/>
          </a:prstGeom>
        </p:spPr>
      </p:pic>
      <p:sp>
        <p:nvSpPr>
          <p:cNvPr id="2" name="Title 1">
            <a:extLst>
              <a:ext uri="{FF2B5EF4-FFF2-40B4-BE49-F238E27FC236}">
                <a16:creationId xmlns:a16="http://schemas.microsoft.com/office/drawing/2014/main" id="{35246000-100C-40C4-BEF3-5A3E38B6997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DFDF0F9-3FE1-432B-9703-5AE876434F3A}"/>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F75A5E0-2AFF-4AB5-ACE6-7DA7CD466188}"/>
              </a:ext>
            </a:extLst>
          </p:cNvPr>
          <p:cNvSpPr>
            <a:spLocks noGrp="1"/>
          </p:cNvSpPr>
          <p:nvPr>
            <p:ph type="dt" sz="half" idx="10"/>
          </p:nvPr>
        </p:nvSpPr>
        <p:spPr/>
        <p:txBody>
          <a:bodyPr/>
          <a:lstStyle/>
          <a:p>
            <a:fld id="{FE1C8935-5503-46B3-AA64-FDD06962785D}" type="datetimeFigureOut">
              <a:rPr lang="en-US" smtClean="0"/>
              <a:t>13-Apr-24</a:t>
            </a:fld>
            <a:endParaRPr lang="en-US"/>
          </a:p>
        </p:txBody>
      </p:sp>
      <p:sp>
        <p:nvSpPr>
          <p:cNvPr id="5" name="Footer Placeholder 4">
            <a:extLst>
              <a:ext uri="{FF2B5EF4-FFF2-40B4-BE49-F238E27FC236}">
                <a16:creationId xmlns:a16="http://schemas.microsoft.com/office/drawing/2014/main" id="{6BF69C67-F520-4179-9639-626A9980914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75F03E5-824A-4731-8801-F2B2084D9ACF}"/>
              </a:ext>
            </a:extLst>
          </p:cNvPr>
          <p:cNvSpPr>
            <a:spLocks noGrp="1"/>
          </p:cNvSpPr>
          <p:nvPr>
            <p:ph type="sldNum" sz="quarter" idx="12"/>
          </p:nvPr>
        </p:nvSpPr>
        <p:spPr/>
        <p:txBody>
          <a:bodyPr/>
          <a:lstStyle/>
          <a:p>
            <a:fld id="{9306B73E-E889-4101-943F-C932486AC50A}" type="slidenum">
              <a:rPr lang="en-US" smtClean="0"/>
              <a:t>‹#›</a:t>
            </a:fld>
            <a:endParaRPr lang="en-US"/>
          </a:p>
        </p:txBody>
      </p:sp>
    </p:spTree>
    <p:extLst>
      <p:ext uri="{BB962C8B-B14F-4D97-AF65-F5344CB8AC3E}">
        <p14:creationId xmlns:p14="http://schemas.microsoft.com/office/powerpoint/2010/main" val="34443362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BB350663-EC9A-4C44-B607-B63DB2B7FE3A}"/>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0" y="2004"/>
            <a:ext cx="12184879" cy="6853994"/>
          </a:xfrm>
          <a:prstGeom prst="rect">
            <a:avLst/>
          </a:prstGeom>
        </p:spPr>
      </p:pic>
      <p:sp>
        <p:nvSpPr>
          <p:cNvPr id="2" name="Title 1">
            <a:extLst>
              <a:ext uri="{FF2B5EF4-FFF2-40B4-BE49-F238E27FC236}">
                <a16:creationId xmlns:a16="http://schemas.microsoft.com/office/drawing/2014/main" id="{35246000-100C-40C4-BEF3-5A3E38B6997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DFDF0F9-3FE1-432B-9703-5AE876434F3A}"/>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F75A5E0-2AFF-4AB5-ACE6-7DA7CD466188}"/>
              </a:ext>
            </a:extLst>
          </p:cNvPr>
          <p:cNvSpPr>
            <a:spLocks noGrp="1"/>
          </p:cNvSpPr>
          <p:nvPr>
            <p:ph type="dt" sz="half" idx="10"/>
          </p:nvPr>
        </p:nvSpPr>
        <p:spPr/>
        <p:txBody>
          <a:bodyPr/>
          <a:lstStyle/>
          <a:p>
            <a:fld id="{FE1C8935-5503-46B3-AA64-FDD06962785D}" type="datetimeFigureOut">
              <a:rPr lang="en-US" smtClean="0"/>
              <a:t>13-Apr-24</a:t>
            </a:fld>
            <a:endParaRPr lang="en-US"/>
          </a:p>
        </p:txBody>
      </p:sp>
      <p:sp>
        <p:nvSpPr>
          <p:cNvPr id="5" name="Footer Placeholder 4">
            <a:extLst>
              <a:ext uri="{FF2B5EF4-FFF2-40B4-BE49-F238E27FC236}">
                <a16:creationId xmlns:a16="http://schemas.microsoft.com/office/drawing/2014/main" id="{6BF69C67-F520-4179-9639-626A9980914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75F03E5-824A-4731-8801-F2B2084D9ACF}"/>
              </a:ext>
            </a:extLst>
          </p:cNvPr>
          <p:cNvSpPr>
            <a:spLocks noGrp="1"/>
          </p:cNvSpPr>
          <p:nvPr>
            <p:ph type="sldNum" sz="quarter" idx="12"/>
          </p:nvPr>
        </p:nvSpPr>
        <p:spPr/>
        <p:txBody>
          <a:bodyPr/>
          <a:lstStyle/>
          <a:p>
            <a:fld id="{9306B73E-E889-4101-943F-C932486AC50A}" type="slidenum">
              <a:rPr lang="en-US" smtClean="0"/>
              <a:t>‹#›</a:t>
            </a:fld>
            <a:endParaRPr lang="en-US"/>
          </a:p>
        </p:txBody>
      </p:sp>
    </p:spTree>
    <p:extLst>
      <p:ext uri="{BB962C8B-B14F-4D97-AF65-F5344CB8AC3E}">
        <p14:creationId xmlns:p14="http://schemas.microsoft.com/office/powerpoint/2010/main" val="257281102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C56D94F5-CFF9-40EA-9987-8B1A63E8847D}"/>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0" y="2004"/>
            <a:ext cx="12184879" cy="6853994"/>
          </a:xfrm>
          <a:prstGeom prst="rect">
            <a:avLst/>
          </a:prstGeom>
        </p:spPr>
      </p:pic>
      <p:sp>
        <p:nvSpPr>
          <p:cNvPr id="2" name="Date Placeholder 1">
            <a:extLst>
              <a:ext uri="{FF2B5EF4-FFF2-40B4-BE49-F238E27FC236}">
                <a16:creationId xmlns:a16="http://schemas.microsoft.com/office/drawing/2014/main" id="{9EE6104B-2458-498C-ABBA-C0DED10B7317}"/>
              </a:ext>
            </a:extLst>
          </p:cNvPr>
          <p:cNvSpPr>
            <a:spLocks noGrp="1"/>
          </p:cNvSpPr>
          <p:nvPr>
            <p:ph type="dt" sz="half" idx="10"/>
          </p:nvPr>
        </p:nvSpPr>
        <p:spPr/>
        <p:txBody>
          <a:bodyPr/>
          <a:lstStyle/>
          <a:p>
            <a:fld id="{FE1C8935-5503-46B3-AA64-FDD06962785D}" type="datetimeFigureOut">
              <a:rPr lang="en-US" smtClean="0"/>
              <a:t>13-Apr-24</a:t>
            </a:fld>
            <a:endParaRPr lang="en-US"/>
          </a:p>
        </p:txBody>
      </p:sp>
      <p:sp>
        <p:nvSpPr>
          <p:cNvPr id="3" name="Footer Placeholder 2">
            <a:extLst>
              <a:ext uri="{FF2B5EF4-FFF2-40B4-BE49-F238E27FC236}">
                <a16:creationId xmlns:a16="http://schemas.microsoft.com/office/drawing/2014/main" id="{77C4E4CF-1B85-4D09-81A8-6864E71AE761}"/>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ED8E9558-AFB0-4D59-A785-A2FDA35555E4}"/>
              </a:ext>
            </a:extLst>
          </p:cNvPr>
          <p:cNvSpPr>
            <a:spLocks noGrp="1"/>
          </p:cNvSpPr>
          <p:nvPr>
            <p:ph type="sldNum" sz="quarter" idx="12"/>
          </p:nvPr>
        </p:nvSpPr>
        <p:spPr/>
        <p:txBody>
          <a:bodyPr/>
          <a:lstStyle/>
          <a:p>
            <a:fld id="{9306B73E-E889-4101-943F-C932486AC50A}" type="slidenum">
              <a:rPr lang="en-US" smtClean="0"/>
              <a:t>‹#›</a:t>
            </a:fld>
            <a:endParaRPr lang="en-US"/>
          </a:p>
        </p:txBody>
      </p:sp>
    </p:spTree>
    <p:extLst>
      <p:ext uri="{BB962C8B-B14F-4D97-AF65-F5344CB8AC3E}">
        <p14:creationId xmlns:p14="http://schemas.microsoft.com/office/powerpoint/2010/main" val="369020818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itle Slide" userDrawn="1">
  <p:cSld name="1_Title Slide">
    <p:spTree>
      <p:nvGrpSpPr>
        <p:cNvPr id="1" name="Shape 11"/>
        <p:cNvGrpSpPr/>
        <p:nvPr/>
      </p:nvGrpSpPr>
      <p:grpSpPr>
        <a:xfrm>
          <a:off x="0" y="0"/>
          <a:ext cx="0" cy="0"/>
          <a:chOff x="0" y="0"/>
          <a:chExt cx="0" cy="0"/>
        </a:xfrm>
      </p:grpSpPr>
      <p:pic>
        <p:nvPicPr>
          <p:cNvPr id="12" name="Google Shape;12;p7"/>
          <p:cNvPicPr preferRelativeResize="0"/>
          <p:nvPr/>
        </p:nvPicPr>
        <p:blipFill rotWithShape="1">
          <a:blip r:embed="rId2">
            <a:alphaModFix/>
          </a:blip>
          <a:srcRect/>
          <a:stretch/>
        </p:blipFill>
        <p:spPr>
          <a:xfrm>
            <a:off x="-101447" y="-90897"/>
            <a:ext cx="12613688" cy="7095200"/>
          </a:xfrm>
          <a:prstGeom prst="rect">
            <a:avLst/>
          </a:prstGeom>
          <a:noFill/>
          <a:ln>
            <a:noFill/>
          </a:ln>
        </p:spPr>
      </p:pic>
      <p:sp>
        <p:nvSpPr>
          <p:cNvPr id="15" name="Google Shape;15;p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fld id="{C354FBDB-570B-47DF-96E0-31EC931D5420}" type="datetimeFigureOut">
              <a:rPr lang="en-US" smtClean="0"/>
              <a:t>13-Apr-24</a:t>
            </a:fld>
            <a:endParaRPr lang="en-US"/>
          </a:p>
        </p:txBody>
      </p:sp>
      <p:sp>
        <p:nvSpPr>
          <p:cNvPr id="16" name="Google Shape;16;p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lang="en-US"/>
          </a:p>
        </p:txBody>
      </p:sp>
      <p:sp>
        <p:nvSpPr>
          <p:cNvPr id="17" name="Google Shape;17;p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7FA4BBA6-1016-4661-98DC-FB176A95F2CF}" type="slidenum">
              <a:rPr lang="en-US" smtClean="0"/>
              <a:t>‹#›</a:t>
            </a:fld>
            <a:endParaRPr lang="en-US"/>
          </a:p>
        </p:txBody>
      </p:sp>
      <p:sp>
        <p:nvSpPr>
          <p:cNvPr id="18" name="Google Shape;18;p7"/>
          <p:cNvSpPr/>
          <p:nvPr/>
        </p:nvSpPr>
        <p:spPr>
          <a:xfrm>
            <a:off x="2629361" y="1930595"/>
            <a:ext cx="852022" cy="852022"/>
          </a:xfrm>
          <a:prstGeom prst="ellipse">
            <a:avLst/>
          </a:prstGeom>
          <a:solidFill>
            <a:srgbClr val="FEE599"/>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UTM Avo" panose="02040603050506020204" pitchFamily="18" charset="0"/>
              <a:ea typeface="Arial"/>
              <a:cs typeface="Arial"/>
              <a:sym typeface="Arial"/>
            </a:endParaRPr>
          </a:p>
        </p:txBody>
      </p:sp>
      <p:sp>
        <p:nvSpPr>
          <p:cNvPr id="7" name="Oval 6">
            <a:extLst>
              <a:ext uri="{FF2B5EF4-FFF2-40B4-BE49-F238E27FC236}">
                <a16:creationId xmlns:a16="http://schemas.microsoft.com/office/drawing/2014/main" id="{9AD1DDED-7DF5-4CD6-A1A3-FC0C2ECC92B2}"/>
              </a:ext>
            </a:extLst>
          </p:cNvPr>
          <p:cNvSpPr/>
          <p:nvPr userDrawn="1"/>
        </p:nvSpPr>
        <p:spPr>
          <a:xfrm>
            <a:off x="11050607" y="136525"/>
            <a:ext cx="1284651" cy="1284651"/>
          </a:xfrm>
          <a:prstGeom prst="ellipse">
            <a:avLst/>
          </a:prstGeom>
          <a:solidFill>
            <a:srgbClr val="29AE9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Tree>
    <p:extLst>
      <p:ext uri="{BB962C8B-B14F-4D97-AF65-F5344CB8AC3E}">
        <p14:creationId xmlns:p14="http://schemas.microsoft.com/office/powerpoint/2010/main" val="358323654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CEE5A00-8F8E-42AF-90E2-066651466F4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BED880EE-B25B-4758-91EB-EBD635871C9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D8255D9-F2D3-47EC-8DB1-5B378E86D5E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E1C8935-5503-46B3-AA64-FDD06962785D}" type="datetimeFigureOut">
              <a:rPr lang="en-US" smtClean="0"/>
              <a:t>13-Apr-24</a:t>
            </a:fld>
            <a:endParaRPr lang="en-US"/>
          </a:p>
        </p:txBody>
      </p:sp>
      <p:sp>
        <p:nvSpPr>
          <p:cNvPr id="5" name="Footer Placeholder 4">
            <a:extLst>
              <a:ext uri="{FF2B5EF4-FFF2-40B4-BE49-F238E27FC236}">
                <a16:creationId xmlns:a16="http://schemas.microsoft.com/office/drawing/2014/main" id="{FC92A118-F643-4454-B34F-A87946B13FE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53A72231-B6D0-41EB-A4EC-39B7F5689F8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306B73E-E889-4101-943F-C932486AC50A}" type="slidenum">
              <a:rPr lang="en-US" smtClean="0"/>
              <a:t>‹#›</a:t>
            </a:fld>
            <a:endParaRPr lang="en-US"/>
          </a:p>
        </p:txBody>
      </p:sp>
    </p:spTree>
    <p:extLst>
      <p:ext uri="{BB962C8B-B14F-4D97-AF65-F5344CB8AC3E}">
        <p14:creationId xmlns:p14="http://schemas.microsoft.com/office/powerpoint/2010/main" val="1299339316"/>
      </p:ext>
    </p:extLst>
  </p:cSld>
  <p:clrMap bg1="lt1" tx1="dk1" bg2="lt2" tx2="dk2" accent1="accent1" accent2="accent2" accent3="accent3" accent4="accent4" accent5="accent5" accent6="accent6" hlink="hlink" folHlink="folHlink"/>
  <p:sldLayoutIdLst>
    <p:sldLayoutId id="2147483686" r:id="rId1"/>
    <p:sldLayoutId id="2147483687" r:id="rId2"/>
    <p:sldLayoutId id="2147483688" r:id="rId3"/>
    <p:sldLayoutId id="2147483649" r:id="rId4"/>
    <p:sldLayoutId id="2147483650" r:id="rId5"/>
    <p:sldLayoutId id="2147483685" r:id="rId6"/>
    <p:sldLayoutId id="2147483655" r:id="rId7"/>
    <p:sldLayoutId id="2147483689" r:id="rId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8.xml"/></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jpg"/><Relationship Id="rId1" Type="http://schemas.openxmlformats.org/officeDocument/2006/relationships/slideLayout" Target="../slideLayouts/slideLayout2.xml"/><Relationship Id="rId5" Type="http://schemas.openxmlformats.org/officeDocument/2006/relationships/image" Target="../media/image11.png"/><Relationship Id="rId4" Type="http://schemas.openxmlformats.org/officeDocument/2006/relationships/image" Target="../media/image10.png"/></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jpg"/><Relationship Id="rId1" Type="http://schemas.openxmlformats.org/officeDocument/2006/relationships/slideLayout" Target="../slideLayouts/slideLayout2.xml"/><Relationship Id="rId5" Type="http://schemas.openxmlformats.org/officeDocument/2006/relationships/image" Target="../media/image11.png"/><Relationship Id="rId4" Type="http://schemas.openxmlformats.org/officeDocument/2006/relationships/image" Target="../media/image10.png"/></Relationships>
</file>

<file path=ppt/slides/_rels/slide1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jpg"/><Relationship Id="rId1" Type="http://schemas.openxmlformats.org/officeDocument/2006/relationships/slideLayout" Target="../slideLayouts/slideLayout2.xml"/><Relationship Id="rId5" Type="http://schemas.openxmlformats.org/officeDocument/2006/relationships/image" Target="../media/image11.png"/><Relationship Id="rId4" Type="http://schemas.openxmlformats.org/officeDocument/2006/relationships/image" Target="../media/image10.png"/></Relationships>
</file>

<file path=ppt/slides/_rels/slide1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jpg"/><Relationship Id="rId1" Type="http://schemas.openxmlformats.org/officeDocument/2006/relationships/slideLayout" Target="../slideLayouts/slideLayout2.xml"/><Relationship Id="rId5" Type="http://schemas.openxmlformats.org/officeDocument/2006/relationships/image" Target="../media/image11.png"/><Relationship Id="rId4" Type="http://schemas.openxmlformats.org/officeDocument/2006/relationships/image" Target="../media/image10.png"/></Relationships>
</file>

<file path=ppt/slides/_rels/slide1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slideLayout" Target="../slideLayouts/slideLayout2.xml"/><Relationship Id="rId7" Type="http://schemas.openxmlformats.org/officeDocument/2006/relationships/image" Target="../media/image18.png"/><Relationship Id="rId2" Type="http://schemas.microsoft.com/office/2007/relationships/media" Target="../media/media1.mp3"/><Relationship Id="rId1" Type="http://schemas.openxmlformats.org/officeDocument/2006/relationships/audio" Target="NULL" TargetMode="External"/><Relationship Id="rId6" Type="http://schemas.openxmlformats.org/officeDocument/2006/relationships/slide" Target="slide16.xml"/><Relationship Id="rId5" Type="http://schemas.openxmlformats.org/officeDocument/2006/relationships/image" Target="../media/image17.png"/><Relationship Id="rId4" Type="http://schemas.openxmlformats.org/officeDocument/2006/relationships/image" Target="../media/image16.png"/></Relationships>
</file>

<file path=ppt/slides/_rels/slide1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4.xml"/><Relationship Id="rId6" Type="http://schemas.openxmlformats.org/officeDocument/2006/relationships/image" Target="../media/image22.png"/><Relationship Id="rId5" Type="http://schemas.openxmlformats.org/officeDocument/2006/relationships/image" Target="../media/image17.png"/><Relationship Id="rId4" Type="http://schemas.microsoft.com/office/2007/relationships/hdphoto" Target="../media/hdphoto1.wdp"/></Relationships>
</file>

<file path=ppt/slides/_rels/slide17.xml.rels><?xml version="1.0" encoding="UTF-8" standalone="yes"?>
<Relationships xmlns="http://schemas.openxmlformats.org/package/2006/relationships"><Relationship Id="rId8" Type="http://schemas.openxmlformats.org/officeDocument/2006/relationships/slide" Target="slide18.xml"/><Relationship Id="rId13" Type="http://schemas.openxmlformats.org/officeDocument/2006/relationships/slide" Target="slide21.xml"/><Relationship Id="rId3" Type="http://schemas.openxmlformats.org/officeDocument/2006/relationships/image" Target="../media/image23.png"/><Relationship Id="rId7" Type="http://schemas.openxmlformats.org/officeDocument/2006/relationships/image" Target="../media/image26.png"/><Relationship Id="rId12" Type="http://schemas.microsoft.com/office/2007/relationships/hdphoto" Target="../media/hdphoto1.wdp"/><Relationship Id="rId2" Type="http://schemas.openxmlformats.org/officeDocument/2006/relationships/notesSlide" Target="../notesSlides/notesSlide4.xml"/><Relationship Id="rId1" Type="http://schemas.openxmlformats.org/officeDocument/2006/relationships/slideLayout" Target="../slideLayouts/slideLayout4.xml"/><Relationship Id="rId6" Type="http://schemas.openxmlformats.org/officeDocument/2006/relationships/image" Target="../media/image25.png"/><Relationship Id="rId11" Type="http://schemas.openxmlformats.org/officeDocument/2006/relationships/image" Target="../media/image21.png"/><Relationship Id="rId5" Type="http://schemas.openxmlformats.org/officeDocument/2006/relationships/image" Target="../media/image24.png"/><Relationship Id="rId15" Type="http://schemas.openxmlformats.org/officeDocument/2006/relationships/image" Target="../media/image22.png"/><Relationship Id="rId10" Type="http://schemas.openxmlformats.org/officeDocument/2006/relationships/slide" Target="slide20.xml"/><Relationship Id="rId4" Type="http://schemas.microsoft.com/office/2007/relationships/hdphoto" Target="../media/hdphoto2.wdp"/><Relationship Id="rId9" Type="http://schemas.openxmlformats.org/officeDocument/2006/relationships/slide" Target="slide19.xml"/><Relationship Id="rId14" Type="http://schemas.openxmlformats.org/officeDocument/2006/relationships/image" Target="../media/image27.png"/></Relationships>
</file>

<file path=ppt/slides/_rels/slide1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20.png"/><Relationship Id="rId1" Type="http://schemas.openxmlformats.org/officeDocument/2006/relationships/slideLayout" Target="../slideLayouts/slideLayout2.xml"/><Relationship Id="rId6" Type="http://schemas.microsoft.com/office/2007/relationships/hdphoto" Target="../media/hdphoto3.wdp"/><Relationship Id="rId5" Type="http://schemas.openxmlformats.org/officeDocument/2006/relationships/image" Target="../media/image28.png"/><Relationship Id="rId4" Type="http://schemas.openxmlformats.org/officeDocument/2006/relationships/slide" Target="slide17.xml"/></Relationships>
</file>

<file path=ppt/slides/_rels/slide1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20.png"/><Relationship Id="rId1" Type="http://schemas.openxmlformats.org/officeDocument/2006/relationships/slideLayout" Target="../slideLayouts/slideLayout2.xml"/><Relationship Id="rId6" Type="http://schemas.microsoft.com/office/2007/relationships/hdphoto" Target="../media/hdphoto3.wdp"/><Relationship Id="rId5" Type="http://schemas.openxmlformats.org/officeDocument/2006/relationships/image" Target="../media/image28.png"/><Relationship Id="rId4" Type="http://schemas.openxmlformats.org/officeDocument/2006/relationships/slide" Target="slide17.xml"/></Relationships>
</file>

<file path=ppt/slides/_rels/slide2.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20.xml.rels><?xml version="1.0" encoding="UTF-8" standalone="yes"?>
<Relationships xmlns="http://schemas.openxmlformats.org/package/2006/relationships"><Relationship Id="rId8" Type="http://schemas.microsoft.com/office/2007/relationships/hdphoto" Target="../media/hdphoto3.wdp"/><Relationship Id="rId3" Type="http://schemas.openxmlformats.org/officeDocument/2006/relationships/audio" Target="../media/audio2.wav"/><Relationship Id="rId7" Type="http://schemas.openxmlformats.org/officeDocument/2006/relationships/image" Target="../media/image28.png"/><Relationship Id="rId2" Type="http://schemas.openxmlformats.org/officeDocument/2006/relationships/audio" Target="../media/audio1.wav"/><Relationship Id="rId1" Type="http://schemas.openxmlformats.org/officeDocument/2006/relationships/slideLayout" Target="../slideLayouts/slideLayout2.xml"/><Relationship Id="rId6" Type="http://schemas.openxmlformats.org/officeDocument/2006/relationships/slide" Target="slide17.xml"/><Relationship Id="rId5" Type="http://schemas.openxmlformats.org/officeDocument/2006/relationships/image" Target="../media/image17.png"/><Relationship Id="rId10" Type="http://schemas.openxmlformats.org/officeDocument/2006/relationships/image" Target="../media/image30.png"/><Relationship Id="rId4" Type="http://schemas.openxmlformats.org/officeDocument/2006/relationships/image" Target="../media/image20.png"/><Relationship Id="rId9" Type="http://schemas.openxmlformats.org/officeDocument/2006/relationships/image" Target="../media/image29.png"/></Relationships>
</file>

<file path=ppt/slides/_rels/slide2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jpg"/><Relationship Id="rId1" Type="http://schemas.openxmlformats.org/officeDocument/2006/relationships/slideLayout" Target="../slideLayouts/slideLayout2.xml"/><Relationship Id="rId5" Type="http://schemas.openxmlformats.org/officeDocument/2006/relationships/image" Target="../media/image11.png"/><Relationship Id="rId4" Type="http://schemas.openxmlformats.org/officeDocument/2006/relationships/image" Target="../media/image10.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4.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jpg"/><Relationship Id="rId1" Type="http://schemas.openxmlformats.org/officeDocument/2006/relationships/slideLayout" Target="../slideLayouts/slideLayout2.xml"/><Relationship Id="rId5" Type="http://schemas.openxmlformats.org/officeDocument/2006/relationships/image" Target="../media/image11.png"/><Relationship Id="rId4" Type="http://schemas.openxmlformats.org/officeDocument/2006/relationships/image" Target="../media/image10.png"/></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jpg"/><Relationship Id="rId1" Type="http://schemas.openxmlformats.org/officeDocument/2006/relationships/slideLayout" Target="../slideLayouts/slideLayout2.xml"/><Relationship Id="rId5" Type="http://schemas.openxmlformats.org/officeDocument/2006/relationships/image" Target="../media/image11.png"/><Relationship Id="rId4" Type="http://schemas.openxmlformats.org/officeDocument/2006/relationships/image" Target="../media/image10.png"/></Relationships>
</file>

<file path=ppt/slides/_rels/slide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jpg"/><Relationship Id="rId1" Type="http://schemas.openxmlformats.org/officeDocument/2006/relationships/slideLayout" Target="../slideLayouts/slideLayout2.xml"/><Relationship Id="rId5" Type="http://schemas.openxmlformats.org/officeDocument/2006/relationships/image" Target="../media/image11.png"/><Relationship Id="rId4"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BDA144B1-BC48-4FB5-81A0-5EEE0F41D92F}"/>
              </a:ext>
            </a:extLst>
          </p:cNvPr>
          <p:cNvSpPr/>
          <p:nvPr/>
        </p:nvSpPr>
        <p:spPr>
          <a:xfrm>
            <a:off x="2500332" y="1648606"/>
            <a:ext cx="7191392" cy="2492990"/>
          </a:xfrm>
          <a:prstGeom prst="rect">
            <a:avLst/>
          </a:prstGeom>
        </p:spPr>
        <p:txBody>
          <a:bodyPr wrap="none">
            <a:spAutoFit/>
          </a:bodyPr>
          <a:lstStyle/>
          <a:p>
            <a:pPr algn="ctr" defTabSz="914377">
              <a:lnSpc>
                <a:spcPct val="150000"/>
              </a:lnSpc>
              <a:defRPr/>
            </a:pPr>
            <a:r>
              <a:rPr lang="en-US" sz="5200" b="1" dirty="0" err="1">
                <a:solidFill>
                  <a:srgbClr val="002060"/>
                </a:solidFill>
                <a:latin typeface="UTM Avo" panose="02040603050506020204" pitchFamily="18" charset="0"/>
                <a:cs typeface="Arial" panose="020B0604020202020204" pitchFamily="34" charset="0"/>
              </a:rPr>
              <a:t>Tuần</a:t>
            </a:r>
            <a:r>
              <a:rPr lang="en-US" sz="5200" b="1" dirty="0">
                <a:solidFill>
                  <a:srgbClr val="002060"/>
                </a:solidFill>
                <a:latin typeface="UTM Avo" panose="02040603050506020204" pitchFamily="18" charset="0"/>
                <a:cs typeface="Arial" panose="020B0604020202020204" pitchFamily="34" charset="0"/>
              </a:rPr>
              <a:t> 31</a:t>
            </a:r>
          </a:p>
          <a:p>
            <a:pPr algn="ctr" defTabSz="914377">
              <a:lnSpc>
                <a:spcPct val="150000"/>
              </a:lnSpc>
              <a:defRPr/>
            </a:pPr>
            <a:r>
              <a:rPr lang="en-US" sz="5200" b="1" dirty="0" err="1">
                <a:solidFill>
                  <a:srgbClr val="FF0000"/>
                </a:solidFill>
                <a:latin typeface="UTM Avo" panose="02040603050506020204" pitchFamily="18" charset="0"/>
                <a:cs typeface="Arial" panose="020B0604020202020204" pitchFamily="34" charset="0"/>
              </a:rPr>
              <a:t>Bài</a:t>
            </a:r>
            <a:r>
              <a:rPr lang="en-US" sz="5200" b="1" dirty="0">
                <a:solidFill>
                  <a:srgbClr val="FF0000"/>
                </a:solidFill>
                <a:latin typeface="UTM Avo" panose="02040603050506020204" pitchFamily="18" charset="0"/>
                <a:cs typeface="Arial" panose="020B0604020202020204" pitchFamily="34" charset="0"/>
              </a:rPr>
              <a:t> </a:t>
            </a:r>
            <a:r>
              <a:rPr lang="en-US" sz="5200" b="1" dirty="0" err="1">
                <a:solidFill>
                  <a:srgbClr val="FF0000"/>
                </a:solidFill>
                <a:latin typeface="UTM Avo" panose="02040603050506020204" pitchFamily="18" charset="0"/>
                <a:cs typeface="Arial" panose="020B0604020202020204" pitchFamily="34" charset="0"/>
              </a:rPr>
              <a:t>đọc</a:t>
            </a:r>
            <a:r>
              <a:rPr lang="en-US" sz="5200" b="1" dirty="0">
                <a:solidFill>
                  <a:srgbClr val="FF0000"/>
                </a:solidFill>
                <a:latin typeface="UTM Avo" panose="02040603050506020204" pitchFamily="18" charset="0"/>
                <a:cs typeface="Arial" panose="020B0604020202020204" pitchFamily="34" charset="0"/>
              </a:rPr>
              <a:t> 2: </a:t>
            </a:r>
            <a:r>
              <a:rPr lang="en-US" sz="5200" b="1" dirty="0" err="1">
                <a:solidFill>
                  <a:srgbClr val="FF0000"/>
                </a:solidFill>
                <a:latin typeface="UTM Avo" panose="02040603050506020204" pitchFamily="18" charset="0"/>
                <a:cs typeface="Arial" panose="020B0604020202020204" pitchFamily="34" charset="0"/>
              </a:rPr>
              <a:t>Giờ</a:t>
            </a:r>
            <a:r>
              <a:rPr lang="en-US" sz="5200" b="1" dirty="0">
                <a:solidFill>
                  <a:srgbClr val="FF0000"/>
                </a:solidFill>
                <a:latin typeface="UTM Avo" panose="02040603050506020204" pitchFamily="18" charset="0"/>
                <a:cs typeface="Arial" panose="020B0604020202020204" pitchFamily="34" charset="0"/>
              </a:rPr>
              <a:t> </a:t>
            </a:r>
            <a:r>
              <a:rPr lang="en-US" sz="5200" b="1" dirty="0" err="1">
                <a:solidFill>
                  <a:srgbClr val="FF0000"/>
                </a:solidFill>
                <a:latin typeface="UTM Avo" panose="02040603050506020204" pitchFamily="18" charset="0"/>
                <a:cs typeface="Arial" panose="020B0604020202020204" pitchFamily="34" charset="0"/>
              </a:rPr>
              <a:t>học</a:t>
            </a:r>
            <a:r>
              <a:rPr lang="en-US" sz="5200" b="1" dirty="0">
                <a:solidFill>
                  <a:srgbClr val="FF0000"/>
                </a:solidFill>
                <a:latin typeface="UTM Avo" panose="02040603050506020204" pitchFamily="18" charset="0"/>
                <a:cs typeface="Arial" panose="020B0604020202020204" pitchFamily="34" charset="0"/>
              </a:rPr>
              <a:t> </a:t>
            </a:r>
            <a:r>
              <a:rPr lang="en-US" sz="5200" b="1" dirty="0" err="1">
                <a:solidFill>
                  <a:srgbClr val="FF0000"/>
                </a:solidFill>
                <a:latin typeface="UTM Avo" panose="02040603050506020204" pitchFamily="18" charset="0"/>
                <a:cs typeface="Arial" panose="020B0604020202020204" pitchFamily="34" charset="0"/>
              </a:rPr>
              <a:t>vẽ</a:t>
            </a:r>
            <a:endParaRPr lang="en-US" sz="5200" b="1" dirty="0">
              <a:solidFill>
                <a:srgbClr val="FF0000"/>
              </a:solidFill>
              <a:latin typeface="UTM Avo" panose="02040603050506020204" pitchFamily="18" charset="0"/>
              <a:cs typeface="Arial" panose="020B0604020202020204" pitchFamily="34" charset="0"/>
            </a:endParaRPr>
          </a:p>
        </p:txBody>
      </p:sp>
      <p:sp>
        <p:nvSpPr>
          <p:cNvPr id="4" name="Rectangle 3">
            <a:extLst>
              <a:ext uri="{FF2B5EF4-FFF2-40B4-BE49-F238E27FC236}">
                <a16:creationId xmlns:a16="http://schemas.microsoft.com/office/drawing/2014/main" id="{508EF6DA-C8F1-435A-8108-A2019195E96B}"/>
              </a:ext>
            </a:extLst>
          </p:cNvPr>
          <p:cNvSpPr/>
          <p:nvPr/>
        </p:nvSpPr>
        <p:spPr>
          <a:xfrm>
            <a:off x="9467278" y="99936"/>
            <a:ext cx="2563522" cy="584775"/>
          </a:xfrm>
          <a:prstGeom prst="rect">
            <a:avLst/>
          </a:prstGeom>
        </p:spPr>
        <p:txBody>
          <a:bodyPr wrap="none">
            <a:spAutoFit/>
          </a:bodyPr>
          <a:lstStyle/>
          <a:p>
            <a:r>
              <a:rPr lang="en-US" sz="3200" dirty="0">
                <a:solidFill>
                  <a:schemeClr val="bg1"/>
                </a:solidFill>
                <a:effectLst>
                  <a:outerShdw blurRad="38100" dist="38100" dir="2700000" algn="tl">
                    <a:srgbClr val="000000">
                      <a:alpha val="43137"/>
                    </a:srgbClr>
                  </a:outerShdw>
                </a:effectLst>
                <a:latin typeface="UTM Avo" panose="02040603050506020204" pitchFamily="18" charset="0"/>
                <a:cs typeface="Arial" panose="020B0604020202020204" pitchFamily="34" charset="0"/>
              </a:rPr>
              <a:t>TIẾNG VIỆT 1</a:t>
            </a:r>
          </a:p>
        </p:txBody>
      </p:sp>
      <p:sp>
        <p:nvSpPr>
          <p:cNvPr id="5" name="Rectangle 4">
            <a:extLst>
              <a:ext uri="{FF2B5EF4-FFF2-40B4-BE49-F238E27FC236}">
                <a16:creationId xmlns:a16="http://schemas.microsoft.com/office/drawing/2014/main" id="{3FE75980-B8E4-42A9-95B4-7B4E5FA54707}"/>
              </a:ext>
            </a:extLst>
          </p:cNvPr>
          <p:cNvSpPr/>
          <p:nvPr/>
        </p:nvSpPr>
        <p:spPr>
          <a:xfrm>
            <a:off x="11039823" y="684711"/>
            <a:ext cx="990977" cy="461665"/>
          </a:xfrm>
          <a:prstGeom prst="rect">
            <a:avLst/>
          </a:prstGeom>
        </p:spPr>
        <p:txBody>
          <a:bodyPr wrap="none">
            <a:spAutoFit/>
          </a:bodyPr>
          <a:lstStyle/>
          <a:p>
            <a:pPr algn="ctr"/>
            <a:r>
              <a:rPr lang="en-US" sz="2400" dirty="0" err="1">
                <a:solidFill>
                  <a:schemeClr val="bg1"/>
                </a:solidFill>
                <a:effectLst>
                  <a:outerShdw blurRad="38100" dist="38100" dir="2700000" algn="tl">
                    <a:srgbClr val="000000">
                      <a:alpha val="43137"/>
                    </a:srgbClr>
                  </a:outerShdw>
                </a:effectLst>
                <a:latin typeface="UTM Avo" panose="02040603050506020204" pitchFamily="18" charset="0"/>
                <a:cs typeface="Arial" panose="020B0604020202020204" pitchFamily="34" charset="0"/>
              </a:rPr>
              <a:t>Tập</a:t>
            </a:r>
            <a:r>
              <a:rPr lang="en-US" sz="2400" dirty="0">
                <a:solidFill>
                  <a:schemeClr val="bg1"/>
                </a:solidFill>
                <a:effectLst>
                  <a:outerShdw blurRad="38100" dist="38100" dir="2700000" algn="tl">
                    <a:srgbClr val="000000">
                      <a:alpha val="43137"/>
                    </a:srgbClr>
                  </a:outerShdw>
                </a:effectLst>
                <a:latin typeface="UTM Avo" panose="02040603050506020204" pitchFamily="18" charset="0"/>
                <a:cs typeface="Arial" panose="020B0604020202020204" pitchFamily="34" charset="0"/>
              </a:rPr>
              <a:t> 2</a:t>
            </a:r>
          </a:p>
        </p:txBody>
      </p:sp>
    </p:spTree>
    <p:extLst>
      <p:ext uri="{BB962C8B-B14F-4D97-AF65-F5344CB8AC3E}">
        <p14:creationId xmlns:p14="http://schemas.microsoft.com/office/powerpoint/2010/main" val="333889761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1">
            <a:extLst>
              <a:ext uri="{FF2B5EF4-FFF2-40B4-BE49-F238E27FC236}">
                <a16:creationId xmlns:a16="http://schemas.microsoft.com/office/drawing/2014/main" id="{E757E4A7-4C5A-49CE-A7A1-7231ECEFD96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244" y="405828"/>
            <a:ext cx="12188388" cy="6452171"/>
          </a:xfrm>
          <a:prstGeom prst="rect">
            <a:avLst/>
          </a:prstGeom>
        </p:spPr>
      </p:pic>
      <p:pic>
        <p:nvPicPr>
          <p:cNvPr id="7" name="图片 2">
            <a:extLst>
              <a:ext uri="{FF2B5EF4-FFF2-40B4-BE49-F238E27FC236}">
                <a16:creationId xmlns:a16="http://schemas.microsoft.com/office/drawing/2014/main" id="{B42EADE7-6A24-43D7-9383-2A541DDC464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01152" y="5203861"/>
            <a:ext cx="3690104" cy="1529058"/>
          </a:xfrm>
          <a:prstGeom prst="rect">
            <a:avLst/>
          </a:prstGeom>
        </p:spPr>
      </p:pic>
      <p:pic>
        <p:nvPicPr>
          <p:cNvPr id="8" name="图片 3">
            <a:extLst>
              <a:ext uri="{FF2B5EF4-FFF2-40B4-BE49-F238E27FC236}">
                <a16:creationId xmlns:a16="http://schemas.microsoft.com/office/drawing/2014/main" id="{E88FB179-BEE1-49CD-BBF8-B82570D5271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685908" y="4688005"/>
            <a:ext cx="1544192" cy="2169996"/>
          </a:xfrm>
          <a:prstGeom prst="rect">
            <a:avLst/>
          </a:prstGeom>
        </p:spPr>
      </p:pic>
      <p:pic>
        <p:nvPicPr>
          <p:cNvPr id="9" name="图片 4">
            <a:extLst>
              <a:ext uri="{FF2B5EF4-FFF2-40B4-BE49-F238E27FC236}">
                <a16:creationId xmlns:a16="http://schemas.microsoft.com/office/drawing/2014/main" id="{2C914EB5-CDA3-4E3E-A4B1-16CF57019BDD}"/>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296558" y="5669756"/>
            <a:ext cx="2132698" cy="1130722"/>
          </a:xfrm>
          <a:prstGeom prst="rect">
            <a:avLst/>
          </a:prstGeom>
        </p:spPr>
      </p:pic>
      <p:sp>
        <p:nvSpPr>
          <p:cNvPr id="15" name="TextBox 14">
            <a:extLst>
              <a:ext uri="{FF2B5EF4-FFF2-40B4-BE49-F238E27FC236}">
                <a16:creationId xmlns:a16="http://schemas.microsoft.com/office/drawing/2014/main" id="{49175178-3D3A-49DB-BA55-AF7F552B95E7}"/>
              </a:ext>
            </a:extLst>
          </p:cNvPr>
          <p:cNvSpPr txBox="1"/>
          <p:nvPr/>
        </p:nvSpPr>
        <p:spPr>
          <a:xfrm>
            <a:off x="1032554" y="1973196"/>
            <a:ext cx="10258746" cy="805670"/>
          </a:xfrm>
          <a:prstGeom prst="rect">
            <a:avLst/>
          </a:prstGeom>
          <a:noFill/>
        </p:spPr>
        <p:txBody>
          <a:bodyPr wrap="square" rtlCol="0">
            <a:spAutoFit/>
          </a:bodyPr>
          <a:lstStyle/>
          <a:p>
            <a:pPr algn="just">
              <a:lnSpc>
                <a:spcPct val="150000"/>
              </a:lnSpc>
            </a:pPr>
            <a:r>
              <a:rPr lang="en-US" sz="3600"/>
              <a:t>   </a:t>
            </a:r>
          </a:p>
        </p:txBody>
      </p:sp>
      <p:sp>
        <p:nvSpPr>
          <p:cNvPr id="2" name="TextBox 1">
            <a:extLst>
              <a:ext uri="{FF2B5EF4-FFF2-40B4-BE49-F238E27FC236}">
                <a16:creationId xmlns:a16="http://schemas.microsoft.com/office/drawing/2014/main" id="{8DECFC57-5B29-4F11-8483-28146D89DB04}"/>
              </a:ext>
            </a:extLst>
          </p:cNvPr>
          <p:cNvSpPr txBox="1"/>
          <p:nvPr/>
        </p:nvSpPr>
        <p:spPr>
          <a:xfrm>
            <a:off x="2927319" y="2778866"/>
            <a:ext cx="7938655" cy="1015663"/>
          </a:xfrm>
          <a:prstGeom prst="rect">
            <a:avLst/>
          </a:prstGeom>
          <a:noFill/>
        </p:spPr>
        <p:txBody>
          <a:bodyPr wrap="square" rtlCol="0">
            <a:spAutoFit/>
          </a:bodyPr>
          <a:lstStyle/>
          <a:p>
            <a:r>
              <a:rPr lang="en-US" sz="6000" b="1" dirty="0" err="1">
                <a:solidFill>
                  <a:srgbClr val="245D61"/>
                </a:solidFill>
              </a:rPr>
              <a:t>Luyện</a:t>
            </a:r>
            <a:r>
              <a:rPr lang="en-US" sz="6000" b="1" dirty="0">
                <a:solidFill>
                  <a:srgbClr val="245D61"/>
                </a:solidFill>
              </a:rPr>
              <a:t> </a:t>
            </a:r>
            <a:r>
              <a:rPr lang="en-US" sz="6000" b="1" dirty="0" err="1">
                <a:solidFill>
                  <a:srgbClr val="245D61"/>
                </a:solidFill>
              </a:rPr>
              <a:t>đọc</a:t>
            </a:r>
            <a:r>
              <a:rPr lang="en-US" sz="6000" b="1" dirty="0">
                <a:solidFill>
                  <a:srgbClr val="245D61"/>
                </a:solidFill>
              </a:rPr>
              <a:t> </a:t>
            </a:r>
            <a:r>
              <a:rPr lang="en-US" sz="6000" b="1" dirty="0" err="1">
                <a:solidFill>
                  <a:srgbClr val="245D61"/>
                </a:solidFill>
              </a:rPr>
              <a:t>đoạn</a:t>
            </a:r>
            <a:endParaRPr lang="en-US" sz="6000" b="1" dirty="0">
              <a:solidFill>
                <a:srgbClr val="245D61"/>
              </a:solidFill>
            </a:endParaRPr>
          </a:p>
        </p:txBody>
      </p:sp>
    </p:spTree>
    <p:extLst>
      <p:ext uri="{BB962C8B-B14F-4D97-AF65-F5344CB8AC3E}">
        <p14:creationId xmlns:p14="http://schemas.microsoft.com/office/powerpoint/2010/main" val="324148401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1">
            <a:extLst>
              <a:ext uri="{FF2B5EF4-FFF2-40B4-BE49-F238E27FC236}">
                <a16:creationId xmlns:a16="http://schemas.microsoft.com/office/drawing/2014/main" id="{E757E4A7-4C5A-49CE-A7A1-7231ECEFD96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244" y="405828"/>
            <a:ext cx="12188388" cy="6452171"/>
          </a:xfrm>
          <a:prstGeom prst="rect">
            <a:avLst/>
          </a:prstGeom>
        </p:spPr>
      </p:pic>
      <p:pic>
        <p:nvPicPr>
          <p:cNvPr id="7" name="图片 2">
            <a:extLst>
              <a:ext uri="{FF2B5EF4-FFF2-40B4-BE49-F238E27FC236}">
                <a16:creationId xmlns:a16="http://schemas.microsoft.com/office/drawing/2014/main" id="{B42EADE7-6A24-43D7-9383-2A541DDC464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01152" y="5203861"/>
            <a:ext cx="3690104" cy="1529058"/>
          </a:xfrm>
          <a:prstGeom prst="rect">
            <a:avLst/>
          </a:prstGeom>
        </p:spPr>
      </p:pic>
      <p:pic>
        <p:nvPicPr>
          <p:cNvPr id="8" name="图片 3">
            <a:extLst>
              <a:ext uri="{FF2B5EF4-FFF2-40B4-BE49-F238E27FC236}">
                <a16:creationId xmlns:a16="http://schemas.microsoft.com/office/drawing/2014/main" id="{E88FB179-BEE1-49CD-BBF8-B82570D5271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685908" y="4688005"/>
            <a:ext cx="1544192" cy="2169996"/>
          </a:xfrm>
          <a:prstGeom prst="rect">
            <a:avLst/>
          </a:prstGeom>
        </p:spPr>
      </p:pic>
      <p:pic>
        <p:nvPicPr>
          <p:cNvPr id="9" name="图片 4">
            <a:extLst>
              <a:ext uri="{FF2B5EF4-FFF2-40B4-BE49-F238E27FC236}">
                <a16:creationId xmlns:a16="http://schemas.microsoft.com/office/drawing/2014/main" id="{2C914EB5-CDA3-4E3E-A4B1-16CF57019BDD}"/>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296558" y="5669756"/>
            <a:ext cx="2132698" cy="1130722"/>
          </a:xfrm>
          <a:prstGeom prst="rect">
            <a:avLst/>
          </a:prstGeom>
        </p:spPr>
      </p:pic>
      <p:sp>
        <p:nvSpPr>
          <p:cNvPr id="5" name="TextBox 4">
            <a:extLst>
              <a:ext uri="{FF2B5EF4-FFF2-40B4-BE49-F238E27FC236}">
                <a16:creationId xmlns:a16="http://schemas.microsoft.com/office/drawing/2014/main" id="{7E9ED447-EC60-4A5A-A778-62AA3C0CC9DA}"/>
              </a:ext>
            </a:extLst>
          </p:cNvPr>
          <p:cNvSpPr txBox="1"/>
          <p:nvPr/>
        </p:nvSpPr>
        <p:spPr>
          <a:xfrm>
            <a:off x="4916183" y="1266469"/>
            <a:ext cx="3729520" cy="769441"/>
          </a:xfrm>
          <a:prstGeom prst="rect">
            <a:avLst/>
          </a:prstGeom>
          <a:noFill/>
        </p:spPr>
        <p:txBody>
          <a:bodyPr wrap="square" rtlCol="0">
            <a:spAutoFit/>
          </a:bodyPr>
          <a:lstStyle/>
          <a:p>
            <a:r>
              <a:rPr lang="en-US" sz="4400" b="1">
                <a:solidFill>
                  <a:srgbClr val="245D61"/>
                </a:solidFill>
              </a:rPr>
              <a:t>Đoạn 1</a:t>
            </a:r>
          </a:p>
        </p:txBody>
      </p:sp>
      <p:sp>
        <p:nvSpPr>
          <p:cNvPr id="15" name="TextBox 14">
            <a:extLst>
              <a:ext uri="{FF2B5EF4-FFF2-40B4-BE49-F238E27FC236}">
                <a16:creationId xmlns:a16="http://schemas.microsoft.com/office/drawing/2014/main" id="{49175178-3D3A-49DB-BA55-AF7F552B95E7}"/>
              </a:ext>
            </a:extLst>
          </p:cNvPr>
          <p:cNvSpPr txBox="1"/>
          <p:nvPr/>
        </p:nvSpPr>
        <p:spPr>
          <a:xfrm>
            <a:off x="948647" y="2227842"/>
            <a:ext cx="10294705" cy="2460161"/>
          </a:xfrm>
          <a:prstGeom prst="rect">
            <a:avLst/>
          </a:prstGeom>
          <a:noFill/>
        </p:spPr>
        <p:txBody>
          <a:bodyPr wrap="square" rtlCol="0">
            <a:spAutoFit/>
          </a:bodyPr>
          <a:lstStyle/>
          <a:p>
            <a:pPr algn="just">
              <a:lnSpc>
                <a:spcPct val="120000"/>
              </a:lnSpc>
            </a:pPr>
            <a:r>
              <a:rPr lang="en-US" sz="3300" dirty="0">
                <a:solidFill>
                  <a:srgbClr val="245D61"/>
                </a:solidFill>
              </a:rPr>
              <a:t>     </a:t>
            </a:r>
            <a:r>
              <a:rPr lang="en-US" sz="3300" dirty="0" err="1"/>
              <a:t>Hiếu</a:t>
            </a:r>
            <a:r>
              <a:rPr lang="en-US" sz="3300" dirty="0"/>
              <a:t> </a:t>
            </a:r>
            <a:r>
              <a:rPr lang="en-US" sz="3300" dirty="0" err="1"/>
              <a:t>làm</a:t>
            </a:r>
            <a:r>
              <a:rPr lang="en-US" sz="3300" dirty="0"/>
              <a:t> </a:t>
            </a:r>
            <a:r>
              <a:rPr lang="en-US" sz="3300" dirty="0" err="1"/>
              <a:t>bài</a:t>
            </a:r>
            <a:r>
              <a:rPr lang="en-US" sz="3300" dirty="0"/>
              <a:t> </a:t>
            </a:r>
            <a:r>
              <a:rPr lang="en-US" sz="3300" dirty="0" err="1"/>
              <a:t>tập</a:t>
            </a:r>
            <a:r>
              <a:rPr lang="en-US" sz="3300" dirty="0"/>
              <a:t> </a:t>
            </a:r>
            <a:r>
              <a:rPr lang="en-US" sz="3300" dirty="0" err="1"/>
              <a:t>tô</a:t>
            </a:r>
            <a:r>
              <a:rPr lang="en-US" sz="3300" dirty="0"/>
              <a:t> </a:t>
            </a:r>
            <a:r>
              <a:rPr lang="en-US" sz="3300" dirty="0" err="1"/>
              <a:t>màu</a:t>
            </a:r>
            <a:r>
              <a:rPr lang="en-US" sz="3300" dirty="0"/>
              <a:t>. </a:t>
            </a:r>
            <a:r>
              <a:rPr lang="en-US" sz="3300" dirty="0" err="1"/>
              <a:t>Em</a:t>
            </a:r>
            <a:r>
              <a:rPr lang="en-US" sz="3300" dirty="0"/>
              <a:t> </a:t>
            </a:r>
            <a:r>
              <a:rPr lang="en-US" sz="3300" dirty="0" err="1"/>
              <a:t>lấy</a:t>
            </a:r>
            <a:r>
              <a:rPr lang="en-US" sz="3300" dirty="0"/>
              <a:t> </a:t>
            </a:r>
            <a:r>
              <a:rPr lang="en-US" sz="3300" dirty="0" err="1"/>
              <a:t>bút</a:t>
            </a:r>
            <a:r>
              <a:rPr lang="en-US" sz="3300" dirty="0"/>
              <a:t> </a:t>
            </a:r>
            <a:r>
              <a:rPr lang="en-US" sz="3300" dirty="0" err="1"/>
              <a:t>màu</a:t>
            </a:r>
            <a:r>
              <a:rPr lang="en-US" sz="3300" dirty="0"/>
              <a:t> </a:t>
            </a:r>
            <a:r>
              <a:rPr lang="en-US" sz="3300" dirty="0" err="1"/>
              <a:t>xanh</a:t>
            </a:r>
            <a:r>
              <a:rPr lang="en-US" sz="3300" dirty="0"/>
              <a:t> </a:t>
            </a:r>
            <a:r>
              <a:rPr lang="en-US" sz="3300" dirty="0" err="1"/>
              <a:t>tô</a:t>
            </a:r>
            <a:r>
              <a:rPr lang="en-US" sz="3300" dirty="0"/>
              <a:t> </a:t>
            </a:r>
            <a:r>
              <a:rPr lang="en-US" sz="3300" dirty="0" err="1"/>
              <a:t>vườn</a:t>
            </a:r>
            <a:r>
              <a:rPr lang="en-US" sz="3300" dirty="0"/>
              <a:t> </a:t>
            </a:r>
            <a:r>
              <a:rPr lang="en-US" sz="3300" dirty="0" err="1"/>
              <a:t>cây</a:t>
            </a:r>
            <a:r>
              <a:rPr lang="en-US" sz="3300" dirty="0"/>
              <a:t>, </a:t>
            </a:r>
            <a:r>
              <a:rPr lang="en-US" sz="3300" dirty="0" err="1"/>
              <a:t>màu</a:t>
            </a:r>
            <a:r>
              <a:rPr lang="en-US" sz="3300" dirty="0"/>
              <a:t> </a:t>
            </a:r>
            <a:r>
              <a:rPr lang="en-US" sz="3300" dirty="0" err="1"/>
              <a:t>nâu</a:t>
            </a:r>
            <a:r>
              <a:rPr lang="en-US" sz="3300" dirty="0"/>
              <a:t> </a:t>
            </a:r>
            <a:r>
              <a:rPr lang="en-US" sz="3300" dirty="0" err="1"/>
              <a:t>tô</a:t>
            </a:r>
            <a:r>
              <a:rPr lang="en-US" sz="3300" dirty="0"/>
              <a:t> </a:t>
            </a:r>
            <a:r>
              <a:rPr lang="en-US" sz="3300" dirty="0" err="1"/>
              <a:t>mặt</a:t>
            </a:r>
            <a:r>
              <a:rPr lang="en-US" sz="3300" dirty="0"/>
              <a:t> </a:t>
            </a:r>
            <a:r>
              <a:rPr lang="en-US" sz="3300" dirty="0" err="1"/>
              <a:t>đất</a:t>
            </a:r>
            <a:r>
              <a:rPr lang="en-US" sz="3300" dirty="0"/>
              <a:t>, </a:t>
            </a:r>
            <a:r>
              <a:rPr lang="en-US" sz="3300" dirty="0" err="1"/>
              <a:t>màu</a:t>
            </a:r>
            <a:r>
              <a:rPr lang="en-US" sz="3300" dirty="0"/>
              <a:t> </a:t>
            </a:r>
            <a:r>
              <a:rPr lang="en-US" sz="3300" dirty="0" err="1"/>
              <a:t>vàng</a:t>
            </a:r>
            <a:r>
              <a:rPr lang="en-US" sz="3300" dirty="0"/>
              <a:t> </a:t>
            </a:r>
            <a:r>
              <a:rPr lang="en-US" sz="3300" dirty="0" err="1"/>
              <a:t>tô</a:t>
            </a:r>
            <a:r>
              <a:rPr lang="en-US" sz="3300" dirty="0"/>
              <a:t> </a:t>
            </a:r>
            <a:r>
              <a:rPr lang="en-US" sz="3300" dirty="0" err="1"/>
              <a:t>Mặt</a:t>
            </a:r>
            <a:r>
              <a:rPr lang="en-US" sz="3300" dirty="0"/>
              <a:t> </a:t>
            </a:r>
            <a:r>
              <a:rPr lang="en-US" sz="3300" dirty="0" err="1"/>
              <a:t>Trời</a:t>
            </a:r>
            <a:r>
              <a:rPr lang="en-US" sz="3300" dirty="0"/>
              <a:t>,… </a:t>
            </a:r>
            <a:r>
              <a:rPr lang="en-US" sz="3300" dirty="0" err="1"/>
              <a:t>chỉ</a:t>
            </a:r>
            <a:r>
              <a:rPr lang="en-US" sz="3300" dirty="0"/>
              <a:t> </a:t>
            </a:r>
            <a:r>
              <a:rPr lang="en-US" sz="3300" dirty="0" err="1"/>
              <a:t>thiếu</a:t>
            </a:r>
            <a:r>
              <a:rPr lang="en-US" sz="3300" dirty="0"/>
              <a:t> </a:t>
            </a:r>
            <a:r>
              <a:rPr lang="en-US" sz="3300" dirty="0" err="1"/>
              <a:t>màu</a:t>
            </a:r>
            <a:r>
              <a:rPr lang="en-US" sz="3300" dirty="0"/>
              <a:t> </a:t>
            </a:r>
            <a:r>
              <a:rPr lang="en-US" sz="3300" dirty="0" err="1"/>
              <a:t>đỏ</a:t>
            </a:r>
            <a:r>
              <a:rPr lang="en-US" sz="3300" dirty="0"/>
              <a:t>. </a:t>
            </a:r>
            <a:r>
              <a:rPr lang="en-US" sz="3300" dirty="0" err="1"/>
              <a:t>Nhìn</a:t>
            </a:r>
            <a:r>
              <a:rPr lang="en-US" sz="3300" dirty="0"/>
              <a:t> </a:t>
            </a:r>
            <a:r>
              <a:rPr lang="en-US" sz="3300" dirty="0" err="1"/>
              <a:t>mái</a:t>
            </a:r>
            <a:r>
              <a:rPr lang="en-US" sz="3300" dirty="0"/>
              <a:t> </a:t>
            </a:r>
            <a:r>
              <a:rPr lang="en-US" sz="3300" dirty="0" err="1"/>
              <a:t>nhà</a:t>
            </a:r>
            <a:r>
              <a:rPr lang="en-US" sz="3300" dirty="0"/>
              <a:t> </a:t>
            </a:r>
            <a:r>
              <a:rPr lang="en-US" sz="3300" dirty="0" err="1"/>
              <a:t>của</a:t>
            </a:r>
            <a:r>
              <a:rPr lang="en-US" sz="3300" dirty="0"/>
              <a:t> </a:t>
            </a:r>
            <a:r>
              <a:rPr lang="en-US" sz="3300" dirty="0" err="1"/>
              <a:t>Hiếu</a:t>
            </a:r>
            <a:r>
              <a:rPr lang="en-US" sz="3300" dirty="0"/>
              <a:t> </a:t>
            </a:r>
            <a:r>
              <a:rPr lang="en-US" sz="3300" dirty="0" err="1"/>
              <a:t>chỉ</a:t>
            </a:r>
            <a:r>
              <a:rPr lang="en-US" sz="3300" dirty="0"/>
              <a:t> </a:t>
            </a:r>
            <a:r>
              <a:rPr lang="en-US" sz="3300" dirty="0" err="1"/>
              <a:t>có</a:t>
            </a:r>
            <a:r>
              <a:rPr lang="en-US" sz="3300" dirty="0"/>
              <a:t> </a:t>
            </a:r>
            <a:r>
              <a:rPr lang="en-US" sz="3300" dirty="0" err="1"/>
              <a:t>khung</a:t>
            </a:r>
            <a:r>
              <a:rPr lang="en-US" sz="3300" dirty="0"/>
              <a:t> </a:t>
            </a:r>
            <a:r>
              <a:rPr lang="en-US" sz="3300" dirty="0" err="1"/>
              <a:t>trống</a:t>
            </a:r>
            <a:r>
              <a:rPr lang="en-US" sz="3300" dirty="0"/>
              <a:t>, </a:t>
            </a:r>
            <a:r>
              <a:rPr lang="en-US" sz="3300" dirty="0" err="1"/>
              <a:t>cô</a:t>
            </a:r>
            <a:r>
              <a:rPr lang="en-US" sz="3300" dirty="0"/>
              <a:t> </a:t>
            </a:r>
            <a:r>
              <a:rPr lang="en-US" sz="3300" dirty="0" err="1"/>
              <a:t>giáo</a:t>
            </a:r>
            <a:r>
              <a:rPr lang="en-US" sz="3300" dirty="0"/>
              <a:t> </a:t>
            </a:r>
            <a:r>
              <a:rPr lang="en-US" sz="3300" dirty="0" err="1"/>
              <a:t>ngạc</a:t>
            </a:r>
            <a:r>
              <a:rPr lang="en-US" sz="3300" dirty="0"/>
              <a:t> </a:t>
            </a:r>
            <a:r>
              <a:rPr lang="en-US" sz="3300" dirty="0" err="1"/>
              <a:t>nhiên</a:t>
            </a:r>
            <a:r>
              <a:rPr lang="en-US" sz="3300" dirty="0"/>
              <a:t>.</a:t>
            </a:r>
          </a:p>
        </p:txBody>
      </p:sp>
    </p:spTree>
    <p:extLst>
      <p:ext uri="{BB962C8B-B14F-4D97-AF65-F5344CB8AC3E}">
        <p14:creationId xmlns:p14="http://schemas.microsoft.com/office/powerpoint/2010/main" val="41320186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2" presetClass="entr" presetSubtype="4" fill="hold" grpId="0" nodeType="clickEffect">
                                  <p:stCondLst>
                                    <p:cond delay="0"/>
                                  </p:stCondLst>
                                  <p:childTnLst>
                                    <p:set>
                                      <p:cBhvr>
                                        <p:cTn id="10" dur="1" fill="hold">
                                          <p:stCondLst>
                                            <p:cond delay="0"/>
                                          </p:stCondLst>
                                        </p:cTn>
                                        <p:tgtEl>
                                          <p:spTgt spid="15"/>
                                        </p:tgtEl>
                                        <p:attrNameLst>
                                          <p:attrName>style.visibility</p:attrName>
                                        </p:attrNameLst>
                                      </p:cBhvr>
                                      <p:to>
                                        <p:strVal val="visible"/>
                                      </p:to>
                                    </p:set>
                                    <p:animEffect transition="in" filter="wipe(down)">
                                      <p:cBhvr>
                                        <p:cTn id="11"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15"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1">
            <a:extLst>
              <a:ext uri="{FF2B5EF4-FFF2-40B4-BE49-F238E27FC236}">
                <a16:creationId xmlns:a16="http://schemas.microsoft.com/office/drawing/2014/main" id="{E757E4A7-4C5A-49CE-A7A1-7231ECEFD96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244" y="405828"/>
            <a:ext cx="12188388" cy="6452171"/>
          </a:xfrm>
          <a:prstGeom prst="rect">
            <a:avLst/>
          </a:prstGeom>
        </p:spPr>
      </p:pic>
      <p:pic>
        <p:nvPicPr>
          <p:cNvPr id="7" name="图片 2">
            <a:extLst>
              <a:ext uri="{FF2B5EF4-FFF2-40B4-BE49-F238E27FC236}">
                <a16:creationId xmlns:a16="http://schemas.microsoft.com/office/drawing/2014/main" id="{B42EADE7-6A24-43D7-9383-2A541DDC464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01152" y="5203861"/>
            <a:ext cx="3690104" cy="1529058"/>
          </a:xfrm>
          <a:prstGeom prst="rect">
            <a:avLst/>
          </a:prstGeom>
        </p:spPr>
      </p:pic>
      <p:pic>
        <p:nvPicPr>
          <p:cNvPr id="8" name="图片 3">
            <a:extLst>
              <a:ext uri="{FF2B5EF4-FFF2-40B4-BE49-F238E27FC236}">
                <a16:creationId xmlns:a16="http://schemas.microsoft.com/office/drawing/2014/main" id="{E88FB179-BEE1-49CD-BBF8-B82570D5271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685908" y="4688005"/>
            <a:ext cx="1544192" cy="2169996"/>
          </a:xfrm>
          <a:prstGeom prst="rect">
            <a:avLst/>
          </a:prstGeom>
        </p:spPr>
      </p:pic>
      <p:pic>
        <p:nvPicPr>
          <p:cNvPr id="9" name="图片 4">
            <a:extLst>
              <a:ext uri="{FF2B5EF4-FFF2-40B4-BE49-F238E27FC236}">
                <a16:creationId xmlns:a16="http://schemas.microsoft.com/office/drawing/2014/main" id="{2C914EB5-CDA3-4E3E-A4B1-16CF57019BDD}"/>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296558" y="5669756"/>
            <a:ext cx="2132698" cy="1130722"/>
          </a:xfrm>
          <a:prstGeom prst="rect">
            <a:avLst/>
          </a:prstGeom>
        </p:spPr>
      </p:pic>
      <p:sp>
        <p:nvSpPr>
          <p:cNvPr id="5" name="TextBox 4">
            <a:extLst>
              <a:ext uri="{FF2B5EF4-FFF2-40B4-BE49-F238E27FC236}">
                <a16:creationId xmlns:a16="http://schemas.microsoft.com/office/drawing/2014/main" id="{7E9ED447-EC60-4A5A-A778-62AA3C0CC9DA}"/>
              </a:ext>
            </a:extLst>
          </p:cNvPr>
          <p:cNvSpPr txBox="1"/>
          <p:nvPr/>
        </p:nvSpPr>
        <p:spPr>
          <a:xfrm>
            <a:off x="4895635" y="953107"/>
            <a:ext cx="3729520" cy="769441"/>
          </a:xfrm>
          <a:prstGeom prst="rect">
            <a:avLst/>
          </a:prstGeom>
          <a:noFill/>
        </p:spPr>
        <p:txBody>
          <a:bodyPr wrap="square" rtlCol="0">
            <a:spAutoFit/>
          </a:bodyPr>
          <a:lstStyle/>
          <a:p>
            <a:r>
              <a:rPr lang="en-US" sz="4400" b="1">
                <a:solidFill>
                  <a:srgbClr val="245D61"/>
                </a:solidFill>
              </a:rPr>
              <a:t>Đoạn 2</a:t>
            </a:r>
          </a:p>
        </p:txBody>
      </p:sp>
      <p:sp>
        <p:nvSpPr>
          <p:cNvPr id="15" name="TextBox 14">
            <a:extLst>
              <a:ext uri="{FF2B5EF4-FFF2-40B4-BE49-F238E27FC236}">
                <a16:creationId xmlns:a16="http://schemas.microsoft.com/office/drawing/2014/main" id="{49175178-3D3A-49DB-BA55-AF7F552B95E7}"/>
              </a:ext>
            </a:extLst>
          </p:cNvPr>
          <p:cNvSpPr txBox="1"/>
          <p:nvPr/>
        </p:nvSpPr>
        <p:spPr>
          <a:xfrm>
            <a:off x="806521" y="1558794"/>
            <a:ext cx="10770087" cy="3383298"/>
          </a:xfrm>
          <a:prstGeom prst="rect">
            <a:avLst/>
          </a:prstGeom>
          <a:noFill/>
        </p:spPr>
        <p:txBody>
          <a:bodyPr wrap="square" rtlCol="0">
            <a:spAutoFit/>
          </a:bodyPr>
          <a:lstStyle/>
          <a:p>
            <a:pPr algn="just">
              <a:lnSpc>
                <a:spcPct val="130000"/>
              </a:lnSpc>
            </a:pPr>
            <a:r>
              <a:rPr lang="en-US" sz="2800" dirty="0">
                <a:solidFill>
                  <a:srgbClr val="245D61"/>
                </a:solidFill>
              </a:rPr>
              <a:t>   </a:t>
            </a:r>
            <a:r>
              <a:rPr lang="en-US" sz="2800" dirty="0" err="1"/>
              <a:t>Hiếu</a:t>
            </a:r>
            <a:r>
              <a:rPr lang="en-US" sz="2800" dirty="0"/>
              <a:t> </a:t>
            </a:r>
            <a:r>
              <a:rPr lang="en-US" sz="2800" dirty="0" err="1"/>
              <a:t>nói</a:t>
            </a:r>
            <a:r>
              <a:rPr lang="en-US" sz="2800" dirty="0"/>
              <a:t>:</a:t>
            </a:r>
          </a:p>
          <a:p>
            <a:pPr algn="just">
              <a:lnSpc>
                <a:spcPct val="130000"/>
              </a:lnSpc>
            </a:pPr>
            <a:r>
              <a:rPr lang="en-US" sz="2800" dirty="0"/>
              <a:t>  - </a:t>
            </a:r>
            <a:r>
              <a:rPr lang="en-US" sz="2800" dirty="0" err="1"/>
              <a:t>Em</a:t>
            </a:r>
            <a:r>
              <a:rPr lang="en-US" sz="2800" dirty="0"/>
              <a:t> </a:t>
            </a:r>
            <a:r>
              <a:rPr lang="en-US" sz="2800" dirty="0" err="1"/>
              <a:t>không</a:t>
            </a:r>
            <a:r>
              <a:rPr lang="en-US" sz="2800" dirty="0"/>
              <a:t> </a:t>
            </a:r>
            <a:r>
              <a:rPr lang="en-US" sz="2800" dirty="0" err="1"/>
              <a:t>có</a:t>
            </a:r>
            <a:r>
              <a:rPr lang="en-US" sz="2800" dirty="0"/>
              <a:t> </a:t>
            </a:r>
            <a:r>
              <a:rPr lang="en-US" sz="2800" dirty="0" err="1"/>
              <a:t>bút</a:t>
            </a:r>
            <a:r>
              <a:rPr lang="en-US" sz="2800" dirty="0"/>
              <a:t> </a:t>
            </a:r>
            <a:r>
              <a:rPr lang="en-US" sz="2800" dirty="0" err="1"/>
              <a:t>màu</a:t>
            </a:r>
            <a:r>
              <a:rPr lang="en-US" sz="2800" dirty="0"/>
              <a:t> </a:t>
            </a:r>
            <a:r>
              <a:rPr lang="en-US" sz="2800" dirty="0" err="1"/>
              <a:t>đỏ</a:t>
            </a:r>
            <a:r>
              <a:rPr lang="en-US" sz="2800" dirty="0"/>
              <a:t>. </a:t>
            </a:r>
            <a:r>
              <a:rPr lang="en-US" sz="2800" dirty="0" err="1"/>
              <a:t>Em</a:t>
            </a:r>
            <a:r>
              <a:rPr lang="en-US" sz="2800" dirty="0"/>
              <a:t> </a:t>
            </a:r>
            <a:r>
              <a:rPr lang="en-US" sz="2800" dirty="0" err="1"/>
              <a:t>để</a:t>
            </a:r>
            <a:r>
              <a:rPr lang="en-US" sz="2800" dirty="0"/>
              <a:t> </a:t>
            </a:r>
            <a:r>
              <a:rPr lang="en-US" sz="2800" dirty="0" err="1"/>
              <a:t>mái</a:t>
            </a:r>
            <a:r>
              <a:rPr lang="en-US" sz="2800" dirty="0"/>
              <a:t> </a:t>
            </a:r>
            <a:r>
              <a:rPr lang="en-US" sz="2800" dirty="0" err="1"/>
              <a:t>nhà</a:t>
            </a:r>
            <a:r>
              <a:rPr lang="en-US" sz="2800" dirty="0"/>
              <a:t> </a:t>
            </a:r>
            <a:r>
              <a:rPr lang="en-US" sz="2800" dirty="0" err="1"/>
              <a:t>màu</a:t>
            </a:r>
            <a:r>
              <a:rPr lang="en-US" sz="2800" dirty="0"/>
              <a:t> </a:t>
            </a:r>
            <a:r>
              <a:rPr lang="en-US" sz="2800" dirty="0" err="1"/>
              <a:t>trắng</a:t>
            </a:r>
            <a:r>
              <a:rPr lang="en-US" sz="2800" dirty="0"/>
              <a:t>, </a:t>
            </a:r>
            <a:r>
              <a:rPr lang="en-US" sz="2800" dirty="0" err="1"/>
              <a:t>được</a:t>
            </a:r>
            <a:r>
              <a:rPr lang="en-US" sz="2800" dirty="0"/>
              <a:t> </a:t>
            </a:r>
            <a:r>
              <a:rPr lang="en-US" sz="2800" dirty="0" err="1"/>
              <a:t>không</a:t>
            </a:r>
            <a:r>
              <a:rPr lang="en-US" sz="2800" dirty="0"/>
              <a:t> ạ?</a:t>
            </a:r>
          </a:p>
          <a:p>
            <a:pPr algn="just">
              <a:lnSpc>
                <a:spcPct val="130000"/>
              </a:lnSpc>
            </a:pPr>
            <a:r>
              <a:rPr lang="en-US" sz="2800" dirty="0"/>
              <a:t>   </a:t>
            </a:r>
            <a:r>
              <a:rPr lang="en-US" sz="2800" dirty="0" err="1"/>
              <a:t>Cả</a:t>
            </a:r>
            <a:r>
              <a:rPr lang="en-US" sz="2800" dirty="0"/>
              <a:t> </a:t>
            </a:r>
            <a:r>
              <a:rPr lang="en-US" sz="2800" dirty="0" err="1"/>
              <a:t>lớp</a:t>
            </a:r>
            <a:r>
              <a:rPr lang="en-US" sz="2800" dirty="0"/>
              <a:t> </a:t>
            </a:r>
            <a:r>
              <a:rPr lang="en-US" sz="2800" dirty="0" err="1"/>
              <a:t>cười</a:t>
            </a:r>
            <a:r>
              <a:rPr lang="en-US" sz="2800" dirty="0"/>
              <a:t> ồ. </a:t>
            </a:r>
            <a:r>
              <a:rPr lang="en-US" sz="2800" dirty="0" err="1"/>
              <a:t>Quế</a:t>
            </a:r>
            <a:r>
              <a:rPr lang="en-US" sz="2800" dirty="0"/>
              <a:t> </a:t>
            </a:r>
            <a:r>
              <a:rPr lang="en-US" sz="2800" dirty="0" err="1"/>
              <a:t>đưa</a:t>
            </a:r>
            <a:r>
              <a:rPr lang="en-US" sz="2800" dirty="0"/>
              <a:t> </a:t>
            </a:r>
            <a:r>
              <a:rPr lang="en-US" sz="2800" dirty="0" err="1"/>
              <a:t>cho</a:t>
            </a:r>
            <a:r>
              <a:rPr lang="en-US" sz="2800" dirty="0"/>
              <a:t> </a:t>
            </a:r>
            <a:r>
              <a:rPr lang="en-US" sz="2800" dirty="0" err="1"/>
              <a:t>Hiếu</a:t>
            </a:r>
            <a:r>
              <a:rPr lang="en-US" sz="2800" dirty="0"/>
              <a:t> </a:t>
            </a:r>
            <a:r>
              <a:rPr lang="en-US" sz="2800" dirty="0" err="1"/>
              <a:t>bút</a:t>
            </a:r>
            <a:r>
              <a:rPr lang="en-US" sz="2800" dirty="0"/>
              <a:t> </a:t>
            </a:r>
            <a:r>
              <a:rPr lang="en-US" sz="2800" dirty="0" err="1"/>
              <a:t>màu</a:t>
            </a:r>
            <a:r>
              <a:rPr lang="en-US" sz="2800" dirty="0"/>
              <a:t> </a:t>
            </a:r>
            <a:r>
              <a:rPr lang="en-US" sz="2800" dirty="0" err="1"/>
              <a:t>đỏ</a:t>
            </a:r>
            <a:r>
              <a:rPr lang="en-US" sz="2800" dirty="0"/>
              <a:t>. </a:t>
            </a:r>
            <a:r>
              <a:rPr lang="en-US" sz="2800" dirty="0" err="1"/>
              <a:t>Hiếu</a:t>
            </a:r>
            <a:r>
              <a:rPr lang="en-US" sz="2800" dirty="0"/>
              <a:t> </a:t>
            </a:r>
            <a:r>
              <a:rPr lang="en-US" sz="2800" dirty="0" err="1"/>
              <a:t>cảm</a:t>
            </a:r>
            <a:r>
              <a:rPr lang="en-US" sz="2800" dirty="0"/>
              <a:t> </a:t>
            </a:r>
            <a:r>
              <a:rPr lang="en-US" sz="2800" dirty="0" err="1"/>
              <a:t>ơn</a:t>
            </a:r>
            <a:r>
              <a:rPr lang="en-US" sz="2800" dirty="0"/>
              <a:t> </a:t>
            </a:r>
            <a:r>
              <a:rPr lang="en-US" sz="2800" dirty="0" err="1"/>
              <a:t>bạn</a:t>
            </a:r>
            <a:r>
              <a:rPr lang="en-US" sz="2800" dirty="0"/>
              <a:t> </a:t>
            </a:r>
            <a:r>
              <a:rPr lang="en-US" sz="2800" dirty="0" err="1"/>
              <a:t>và</a:t>
            </a:r>
            <a:r>
              <a:rPr lang="en-US" sz="2800" dirty="0"/>
              <a:t> </a:t>
            </a:r>
            <a:r>
              <a:rPr lang="en-US" sz="2800" dirty="0" err="1"/>
              <a:t>bảo</a:t>
            </a:r>
            <a:r>
              <a:rPr lang="en-US" sz="2800" dirty="0"/>
              <a:t>:</a:t>
            </a:r>
          </a:p>
          <a:p>
            <a:pPr algn="just">
              <a:lnSpc>
                <a:spcPct val="130000"/>
              </a:lnSpc>
            </a:pPr>
            <a:r>
              <a:rPr lang="en-US" sz="2800" dirty="0"/>
              <a:t>  - </a:t>
            </a:r>
            <a:r>
              <a:rPr lang="en-US" sz="2800" dirty="0" err="1"/>
              <a:t>Bạn</a:t>
            </a:r>
            <a:r>
              <a:rPr lang="en-US" sz="2800" dirty="0"/>
              <a:t> </a:t>
            </a:r>
            <a:r>
              <a:rPr lang="en-US" sz="2800" dirty="0" err="1"/>
              <a:t>cần</a:t>
            </a:r>
            <a:r>
              <a:rPr lang="en-US" sz="2800" dirty="0"/>
              <a:t> </a:t>
            </a:r>
            <a:r>
              <a:rPr lang="en-US" sz="2800" dirty="0" err="1"/>
              <a:t>màu</a:t>
            </a:r>
            <a:r>
              <a:rPr lang="en-US" sz="2800" dirty="0"/>
              <a:t> </a:t>
            </a:r>
            <a:r>
              <a:rPr lang="en-US" sz="2800" dirty="0" err="1"/>
              <a:t>gì</a:t>
            </a:r>
            <a:r>
              <a:rPr lang="en-US" sz="2800" dirty="0"/>
              <a:t>, </a:t>
            </a:r>
            <a:r>
              <a:rPr lang="en-US" sz="2800" dirty="0" err="1"/>
              <a:t>bảo</a:t>
            </a:r>
            <a:r>
              <a:rPr lang="en-US" sz="2800" dirty="0"/>
              <a:t> </a:t>
            </a:r>
            <a:r>
              <a:rPr lang="en-US" sz="2800" dirty="0" err="1"/>
              <a:t>tớ</a:t>
            </a:r>
            <a:r>
              <a:rPr lang="en-US" sz="2800" dirty="0"/>
              <a:t> </a:t>
            </a:r>
            <a:r>
              <a:rPr lang="en-US" sz="2800" dirty="0" err="1"/>
              <a:t>nhé</a:t>
            </a:r>
            <a:r>
              <a:rPr lang="en-US" sz="2800" dirty="0"/>
              <a:t>. </a:t>
            </a:r>
            <a:r>
              <a:rPr lang="en-US" sz="2800" dirty="0" err="1"/>
              <a:t>Tớ</a:t>
            </a:r>
            <a:r>
              <a:rPr lang="en-US" sz="2800" dirty="0"/>
              <a:t> </a:t>
            </a:r>
            <a:r>
              <a:rPr lang="en-US" sz="2800" dirty="0" err="1"/>
              <a:t>chỉ</a:t>
            </a:r>
            <a:r>
              <a:rPr lang="en-US" sz="2800" dirty="0"/>
              <a:t> </a:t>
            </a:r>
            <a:r>
              <a:rPr lang="en-US" sz="2800" dirty="0" err="1"/>
              <a:t>thiếu</a:t>
            </a:r>
            <a:r>
              <a:rPr lang="en-US" sz="2800" dirty="0"/>
              <a:t> </a:t>
            </a:r>
            <a:r>
              <a:rPr lang="en-US" sz="2800" dirty="0" err="1"/>
              <a:t>màu</a:t>
            </a:r>
            <a:r>
              <a:rPr lang="en-US" sz="2800" dirty="0"/>
              <a:t> </a:t>
            </a:r>
            <a:r>
              <a:rPr lang="en-US" sz="2800" dirty="0" err="1"/>
              <a:t>đỏ</a:t>
            </a:r>
            <a:r>
              <a:rPr lang="en-US" sz="2800" dirty="0"/>
              <a:t>.</a:t>
            </a:r>
          </a:p>
        </p:txBody>
      </p:sp>
    </p:spTree>
    <p:extLst>
      <p:ext uri="{BB962C8B-B14F-4D97-AF65-F5344CB8AC3E}">
        <p14:creationId xmlns:p14="http://schemas.microsoft.com/office/powerpoint/2010/main" val="16271491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2" presetClass="entr" presetSubtype="4" fill="hold" grpId="0" nodeType="clickEffect">
                                  <p:stCondLst>
                                    <p:cond delay="0"/>
                                  </p:stCondLst>
                                  <p:childTnLst>
                                    <p:set>
                                      <p:cBhvr>
                                        <p:cTn id="10" dur="1" fill="hold">
                                          <p:stCondLst>
                                            <p:cond delay="0"/>
                                          </p:stCondLst>
                                        </p:cTn>
                                        <p:tgtEl>
                                          <p:spTgt spid="15"/>
                                        </p:tgtEl>
                                        <p:attrNameLst>
                                          <p:attrName>style.visibility</p:attrName>
                                        </p:attrNameLst>
                                      </p:cBhvr>
                                      <p:to>
                                        <p:strVal val="visible"/>
                                      </p:to>
                                    </p:set>
                                    <p:animEffect transition="in" filter="wipe(down)">
                                      <p:cBhvr>
                                        <p:cTn id="11"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15"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1">
            <a:extLst>
              <a:ext uri="{FF2B5EF4-FFF2-40B4-BE49-F238E27FC236}">
                <a16:creationId xmlns:a16="http://schemas.microsoft.com/office/drawing/2014/main" id="{E757E4A7-4C5A-49CE-A7A1-7231ECEFD96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244" y="405828"/>
            <a:ext cx="12188388" cy="6452171"/>
          </a:xfrm>
          <a:prstGeom prst="rect">
            <a:avLst/>
          </a:prstGeom>
        </p:spPr>
      </p:pic>
      <p:pic>
        <p:nvPicPr>
          <p:cNvPr id="7" name="图片 2">
            <a:extLst>
              <a:ext uri="{FF2B5EF4-FFF2-40B4-BE49-F238E27FC236}">
                <a16:creationId xmlns:a16="http://schemas.microsoft.com/office/drawing/2014/main" id="{B42EADE7-6A24-43D7-9383-2A541DDC464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01152" y="5203861"/>
            <a:ext cx="3690104" cy="1529058"/>
          </a:xfrm>
          <a:prstGeom prst="rect">
            <a:avLst/>
          </a:prstGeom>
        </p:spPr>
      </p:pic>
      <p:pic>
        <p:nvPicPr>
          <p:cNvPr id="8" name="图片 3">
            <a:extLst>
              <a:ext uri="{FF2B5EF4-FFF2-40B4-BE49-F238E27FC236}">
                <a16:creationId xmlns:a16="http://schemas.microsoft.com/office/drawing/2014/main" id="{E88FB179-BEE1-49CD-BBF8-B82570D5271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685908" y="4688005"/>
            <a:ext cx="1544192" cy="2169996"/>
          </a:xfrm>
          <a:prstGeom prst="rect">
            <a:avLst/>
          </a:prstGeom>
        </p:spPr>
      </p:pic>
      <p:pic>
        <p:nvPicPr>
          <p:cNvPr id="9" name="图片 4">
            <a:extLst>
              <a:ext uri="{FF2B5EF4-FFF2-40B4-BE49-F238E27FC236}">
                <a16:creationId xmlns:a16="http://schemas.microsoft.com/office/drawing/2014/main" id="{2C914EB5-CDA3-4E3E-A4B1-16CF57019BDD}"/>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296558" y="5669756"/>
            <a:ext cx="2132698" cy="1130722"/>
          </a:xfrm>
          <a:prstGeom prst="rect">
            <a:avLst/>
          </a:prstGeom>
        </p:spPr>
      </p:pic>
      <p:sp>
        <p:nvSpPr>
          <p:cNvPr id="5" name="TextBox 4">
            <a:extLst>
              <a:ext uri="{FF2B5EF4-FFF2-40B4-BE49-F238E27FC236}">
                <a16:creationId xmlns:a16="http://schemas.microsoft.com/office/drawing/2014/main" id="{7E9ED447-EC60-4A5A-A778-62AA3C0CC9DA}"/>
              </a:ext>
            </a:extLst>
          </p:cNvPr>
          <p:cNvSpPr txBox="1"/>
          <p:nvPr/>
        </p:nvSpPr>
        <p:spPr>
          <a:xfrm>
            <a:off x="4916183" y="1266469"/>
            <a:ext cx="3729520" cy="769441"/>
          </a:xfrm>
          <a:prstGeom prst="rect">
            <a:avLst/>
          </a:prstGeom>
          <a:noFill/>
        </p:spPr>
        <p:txBody>
          <a:bodyPr wrap="square" rtlCol="0">
            <a:spAutoFit/>
          </a:bodyPr>
          <a:lstStyle/>
          <a:p>
            <a:r>
              <a:rPr lang="en-US" sz="4400" b="1">
                <a:solidFill>
                  <a:srgbClr val="245D61"/>
                </a:solidFill>
              </a:rPr>
              <a:t>Đoạn 3</a:t>
            </a:r>
          </a:p>
        </p:txBody>
      </p:sp>
      <p:sp>
        <p:nvSpPr>
          <p:cNvPr id="15" name="TextBox 14">
            <a:extLst>
              <a:ext uri="{FF2B5EF4-FFF2-40B4-BE49-F238E27FC236}">
                <a16:creationId xmlns:a16="http://schemas.microsoft.com/office/drawing/2014/main" id="{49175178-3D3A-49DB-BA55-AF7F552B95E7}"/>
              </a:ext>
            </a:extLst>
          </p:cNvPr>
          <p:cNvSpPr txBox="1"/>
          <p:nvPr/>
        </p:nvSpPr>
        <p:spPr>
          <a:xfrm>
            <a:off x="1032554" y="1973196"/>
            <a:ext cx="10258746" cy="3120534"/>
          </a:xfrm>
          <a:prstGeom prst="rect">
            <a:avLst/>
          </a:prstGeom>
          <a:noFill/>
        </p:spPr>
        <p:txBody>
          <a:bodyPr wrap="square" rtlCol="0">
            <a:spAutoFit/>
          </a:bodyPr>
          <a:lstStyle/>
          <a:p>
            <a:pPr algn="just">
              <a:lnSpc>
                <a:spcPct val="150000"/>
              </a:lnSpc>
            </a:pPr>
            <a:r>
              <a:rPr lang="en-US" sz="3400" dirty="0"/>
              <a:t>   </a:t>
            </a:r>
            <a:r>
              <a:rPr lang="en-US" sz="3400" dirty="0" err="1"/>
              <a:t>Cô</a:t>
            </a:r>
            <a:r>
              <a:rPr lang="en-US" sz="3400" dirty="0"/>
              <a:t> </a:t>
            </a:r>
            <a:r>
              <a:rPr lang="en-US" sz="3400" dirty="0" err="1"/>
              <a:t>giáo</a:t>
            </a:r>
            <a:r>
              <a:rPr lang="en-US" sz="3400" dirty="0"/>
              <a:t> </a:t>
            </a:r>
            <a:r>
              <a:rPr lang="en-US" sz="3400" dirty="0" err="1"/>
              <a:t>bảo</a:t>
            </a:r>
            <a:r>
              <a:rPr lang="en-US" sz="3400" dirty="0"/>
              <a:t>:</a:t>
            </a:r>
          </a:p>
          <a:p>
            <a:pPr algn="just">
              <a:lnSpc>
                <a:spcPct val="150000"/>
              </a:lnSpc>
            </a:pPr>
            <a:r>
              <a:rPr lang="en-US" sz="3400" dirty="0"/>
              <a:t>  - </a:t>
            </a:r>
            <a:r>
              <a:rPr lang="en-US" sz="3400" dirty="0" err="1"/>
              <a:t>Các</a:t>
            </a:r>
            <a:r>
              <a:rPr lang="en-US" sz="3400" dirty="0"/>
              <a:t> </a:t>
            </a:r>
            <a:r>
              <a:rPr lang="en-US" sz="3400" dirty="0" err="1"/>
              <a:t>em</a:t>
            </a:r>
            <a:r>
              <a:rPr lang="en-US" sz="3400" dirty="0"/>
              <a:t> </a:t>
            </a:r>
            <a:r>
              <a:rPr lang="en-US" sz="3400" dirty="0" err="1"/>
              <a:t>nên</a:t>
            </a:r>
            <a:r>
              <a:rPr lang="en-US" sz="3400" dirty="0"/>
              <a:t> </a:t>
            </a:r>
            <a:r>
              <a:rPr lang="en-US" sz="3400" dirty="0" err="1"/>
              <a:t>đổi</a:t>
            </a:r>
            <a:r>
              <a:rPr lang="en-US" sz="3400" dirty="0"/>
              <a:t> </a:t>
            </a:r>
            <a:r>
              <a:rPr lang="en-US" sz="3400" dirty="0" err="1"/>
              <a:t>bút</a:t>
            </a:r>
            <a:r>
              <a:rPr lang="en-US" sz="3400" dirty="0"/>
              <a:t> </a:t>
            </a:r>
            <a:r>
              <a:rPr lang="en-US" sz="3400" dirty="0" err="1"/>
              <a:t>màu</a:t>
            </a:r>
            <a:r>
              <a:rPr lang="en-US" sz="3400" dirty="0"/>
              <a:t> </a:t>
            </a:r>
            <a:r>
              <a:rPr lang="en-US" sz="3400" dirty="0" err="1"/>
              <a:t>cho</a:t>
            </a:r>
            <a:r>
              <a:rPr lang="en-US" sz="3400" dirty="0"/>
              <a:t> </a:t>
            </a:r>
            <a:r>
              <a:rPr lang="en-US" sz="3400" dirty="0" err="1"/>
              <a:t>nhau</a:t>
            </a:r>
            <a:r>
              <a:rPr lang="en-US" sz="3400" dirty="0"/>
              <a:t> </a:t>
            </a:r>
            <a:r>
              <a:rPr lang="en-US" sz="3400" dirty="0" err="1"/>
              <a:t>để</a:t>
            </a:r>
            <a:r>
              <a:rPr lang="en-US" sz="3400" dirty="0"/>
              <a:t> </a:t>
            </a:r>
            <a:r>
              <a:rPr lang="en-US" sz="3400" dirty="0" err="1"/>
              <a:t>tranh</a:t>
            </a:r>
            <a:r>
              <a:rPr lang="en-US" sz="3400" dirty="0"/>
              <a:t> </a:t>
            </a:r>
            <a:r>
              <a:rPr lang="en-US" sz="3400" dirty="0" err="1"/>
              <a:t>đẹp</a:t>
            </a:r>
            <a:r>
              <a:rPr lang="en-US" sz="3400" dirty="0"/>
              <a:t> </a:t>
            </a:r>
            <a:r>
              <a:rPr lang="en-US" sz="3400" dirty="0" err="1"/>
              <a:t>hơn</a:t>
            </a:r>
            <a:r>
              <a:rPr lang="en-US" sz="3400" dirty="0"/>
              <a:t>. </a:t>
            </a:r>
            <a:r>
              <a:rPr lang="en-US" sz="3400" dirty="0" err="1"/>
              <a:t>Hết</a:t>
            </a:r>
            <a:r>
              <a:rPr lang="en-US" sz="3400" dirty="0"/>
              <a:t> </a:t>
            </a:r>
            <a:r>
              <a:rPr lang="en-US" sz="3400" dirty="0" err="1"/>
              <a:t>giờ</a:t>
            </a:r>
            <a:r>
              <a:rPr lang="en-US" sz="3400" dirty="0"/>
              <a:t>, </a:t>
            </a:r>
            <a:r>
              <a:rPr lang="en-US" sz="3400" dirty="0" err="1"/>
              <a:t>tranh</a:t>
            </a:r>
            <a:r>
              <a:rPr lang="en-US" sz="3400" dirty="0"/>
              <a:t> </a:t>
            </a:r>
            <a:r>
              <a:rPr lang="en-US" sz="3400" dirty="0" err="1"/>
              <a:t>của</a:t>
            </a:r>
            <a:r>
              <a:rPr lang="en-US" sz="3400" dirty="0"/>
              <a:t> </a:t>
            </a:r>
            <a:r>
              <a:rPr lang="en-US" sz="3400" dirty="0" err="1"/>
              <a:t>Hiếu</a:t>
            </a:r>
            <a:r>
              <a:rPr lang="en-US" sz="3400" dirty="0"/>
              <a:t> </a:t>
            </a:r>
            <a:r>
              <a:rPr lang="en-US" sz="3400" dirty="0" err="1"/>
              <a:t>và</a:t>
            </a:r>
            <a:r>
              <a:rPr lang="en-US" sz="3400" dirty="0"/>
              <a:t> </a:t>
            </a:r>
            <a:r>
              <a:rPr lang="en-US" sz="3400" dirty="0" err="1"/>
              <a:t>Quế</a:t>
            </a:r>
            <a:r>
              <a:rPr lang="en-US" sz="3400" dirty="0"/>
              <a:t> </a:t>
            </a:r>
            <a:r>
              <a:rPr lang="en-US" sz="3400" dirty="0" err="1"/>
              <a:t>đều</a:t>
            </a:r>
            <a:r>
              <a:rPr lang="en-US" sz="3400" dirty="0"/>
              <a:t> </a:t>
            </a:r>
            <a:r>
              <a:rPr lang="en-US" sz="3400" dirty="0" err="1"/>
              <a:t>được</a:t>
            </a:r>
            <a:r>
              <a:rPr lang="en-US" sz="3400" dirty="0"/>
              <a:t> </a:t>
            </a:r>
            <a:r>
              <a:rPr lang="en-US" sz="3400" dirty="0" err="1"/>
              <a:t>cô</a:t>
            </a:r>
            <a:r>
              <a:rPr lang="en-US" sz="3400" dirty="0"/>
              <a:t> </a:t>
            </a:r>
            <a:r>
              <a:rPr lang="en-US" sz="3400" dirty="0" err="1"/>
              <a:t>khen</a:t>
            </a:r>
            <a:r>
              <a:rPr lang="en-US" sz="3400" dirty="0"/>
              <a:t>.</a:t>
            </a:r>
          </a:p>
        </p:txBody>
      </p:sp>
    </p:spTree>
    <p:extLst>
      <p:ext uri="{BB962C8B-B14F-4D97-AF65-F5344CB8AC3E}">
        <p14:creationId xmlns:p14="http://schemas.microsoft.com/office/powerpoint/2010/main" val="11115868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2" presetClass="entr" presetSubtype="4" fill="hold" grpId="0" nodeType="clickEffect">
                                  <p:stCondLst>
                                    <p:cond delay="0"/>
                                  </p:stCondLst>
                                  <p:childTnLst>
                                    <p:set>
                                      <p:cBhvr>
                                        <p:cTn id="10" dur="1" fill="hold">
                                          <p:stCondLst>
                                            <p:cond delay="0"/>
                                          </p:stCondLst>
                                        </p:cTn>
                                        <p:tgtEl>
                                          <p:spTgt spid="15"/>
                                        </p:tgtEl>
                                        <p:attrNameLst>
                                          <p:attrName>style.visibility</p:attrName>
                                        </p:attrNameLst>
                                      </p:cBhvr>
                                      <p:to>
                                        <p:strVal val="visible"/>
                                      </p:to>
                                    </p:set>
                                    <p:animEffect transition="in" filter="wipe(down)">
                                      <p:cBhvr>
                                        <p:cTn id="11"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15"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A4CFB33E-E8DB-4748-8B40-39C5AECCDB7B}"/>
              </a:ext>
            </a:extLst>
          </p:cNvPr>
          <p:cNvPicPr>
            <a:picLocks noChangeAspect="1"/>
          </p:cNvPicPr>
          <p:nvPr/>
        </p:nvPicPr>
        <p:blipFill>
          <a:blip r:embed="rId2"/>
          <a:stretch>
            <a:fillRect/>
          </a:stretch>
        </p:blipFill>
        <p:spPr>
          <a:xfrm>
            <a:off x="-95159" y="1006866"/>
            <a:ext cx="12148457" cy="5527497"/>
          </a:xfrm>
          <a:prstGeom prst="rect">
            <a:avLst/>
          </a:prstGeom>
        </p:spPr>
      </p:pic>
      <p:sp>
        <p:nvSpPr>
          <p:cNvPr id="5" name="TextBox 4">
            <a:extLst>
              <a:ext uri="{FF2B5EF4-FFF2-40B4-BE49-F238E27FC236}">
                <a16:creationId xmlns:a16="http://schemas.microsoft.com/office/drawing/2014/main" id="{64FDDB1A-1E62-4033-8C1C-A8645D2446F9}"/>
              </a:ext>
            </a:extLst>
          </p:cNvPr>
          <p:cNvSpPr txBox="1"/>
          <p:nvPr/>
        </p:nvSpPr>
        <p:spPr>
          <a:xfrm>
            <a:off x="7818634" y="6488668"/>
            <a:ext cx="4489807" cy="369332"/>
          </a:xfrm>
          <a:prstGeom prst="rect">
            <a:avLst/>
          </a:prstGeom>
          <a:noFill/>
        </p:spPr>
        <p:txBody>
          <a:bodyPr wrap="square" rtlCol="0">
            <a:spAutoFit/>
          </a:bodyPr>
          <a:lstStyle/>
          <a:p>
            <a:r>
              <a:rPr lang="en-US"/>
              <a:t>Phỏng theo THU HẰNG</a:t>
            </a:r>
          </a:p>
        </p:txBody>
      </p:sp>
      <p:sp>
        <p:nvSpPr>
          <p:cNvPr id="6" name="TextBox 5">
            <a:extLst>
              <a:ext uri="{FF2B5EF4-FFF2-40B4-BE49-F238E27FC236}">
                <a16:creationId xmlns:a16="http://schemas.microsoft.com/office/drawing/2014/main" id="{28C25014-9351-4BA3-BDA5-47D433189584}"/>
              </a:ext>
            </a:extLst>
          </p:cNvPr>
          <p:cNvSpPr txBox="1"/>
          <p:nvPr/>
        </p:nvSpPr>
        <p:spPr>
          <a:xfrm>
            <a:off x="4864814" y="422091"/>
            <a:ext cx="4720975" cy="584775"/>
          </a:xfrm>
          <a:prstGeom prst="rect">
            <a:avLst/>
          </a:prstGeom>
          <a:noFill/>
        </p:spPr>
        <p:txBody>
          <a:bodyPr wrap="square" rtlCol="0">
            <a:spAutoFit/>
          </a:bodyPr>
          <a:lstStyle/>
          <a:p>
            <a:r>
              <a:rPr lang="en-US" sz="3200">
                <a:solidFill>
                  <a:srgbClr val="FF0000"/>
                </a:solidFill>
              </a:rPr>
              <a:t>Giờ học vẽ</a:t>
            </a:r>
          </a:p>
        </p:txBody>
      </p:sp>
      <p:pic>
        <p:nvPicPr>
          <p:cNvPr id="3" name="Picture 2" descr="A doll next to a crib&#10;&#10;Description automatically generated with medium confidence">
            <a:extLst>
              <a:ext uri="{FF2B5EF4-FFF2-40B4-BE49-F238E27FC236}">
                <a16:creationId xmlns:a16="http://schemas.microsoft.com/office/drawing/2014/main" id="{E264C56C-69CA-4826-BA1B-65CA8A91EB3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081301" y="422091"/>
            <a:ext cx="783513" cy="741726"/>
          </a:xfrm>
          <a:prstGeom prst="rect">
            <a:avLst/>
          </a:prstGeom>
        </p:spPr>
      </p:pic>
    </p:spTree>
    <p:extLst>
      <p:ext uri="{BB962C8B-B14F-4D97-AF65-F5344CB8AC3E}">
        <p14:creationId xmlns:p14="http://schemas.microsoft.com/office/powerpoint/2010/main" val="417168516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590" y="431800"/>
            <a:ext cx="12188825" cy="6447221"/>
          </a:xfrm>
          <a:prstGeom prst="rect">
            <a:avLst/>
          </a:prstGeom>
        </p:spPr>
      </p:pic>
      <p:pic>
        <p:nvPicPr>
          <p:cNvPr id="14" name="Picture 1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824792" y="518723"/>
            <a:ext cx="8233410" cy="2333854"/>
          </a:xfrm>
          <a:prstGeom prst="rect">
            <a:avLst/>
          </a:prstGeom>
        </p:spPr>
      </p:pic>
      <p:sp>
        <p:nvSpPr>
          <p:cNvPr id="15" name="TextBox 14"/>
          <p:cNvSpPr txBox="1"/>
          <p:nvPr/>
        </p:nvSpPr>
        <p:spPr>
          <a:xfrm>
            <a:off x="3722889" y="1128323"/>
            <a:ext cx="4437214" cy="1015620"/>
          </a:xfrm>
          <a:prstGeom prst="rect">
            <a:avLst/>
          </a:prstGeom>
          <a:noFill/>
        </p:spPr>
        <p:txBody>
          <a:bodyPr wrap="none" lIns="91332" tIns="45699" rIns="91332" bIns="45699" rtlCol="0">
            <a:spAutoFit/>
          </a:bodyPr>
          <a:lstStyle/>
          <a:p>
            <a:pPr algn="ctr" defTabSz="913249"/>
            <a:r>
              <a:rPr lang="en-US" sz="6000" b="1" dirty="0">
                <a:solidFill>
                  <a:srgbClr val="245D61"/>
                </a:solidFill>
                <a:latin typeface="UTM Avo" panose="02040603050506020204" pitchFamily="18" charset="0"/>
                <a:cs typeface="Times New Roman" pitchFamily="18" charset="0"/>
                <a:sym typeface="Arial"/>
              </a:rPr>
              <a:t>KIẾN VỀ TỔ</a:t>
            </a:r>
          </a:p>
        </p:txBody>
      </p:sp>
      <p:pic>
        <p:nvPicPr>
          <p:cNvPr id="54" name="Picture 11" descr="C:\Users\ADMIN\Desktop\Tai nguyen thiet ke tro choi\Angry birds epic birds\1505573783630 (2).png">
            <a:hlinkClick r:id="rId6" action="ppaction://hlinksldjump"/>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5587069" y="2738519"/>
            <a:ext cx="1069369" cy="585633"/>
          </a:xfrm>
          <a:prstGeom prst="rect">
            <a:avLst/>
          </a:prstGeom>
          <a:noFill/>
          <a:extLst>
            <a:ext uri="{909E8E84-426E-40DD-AFC4-6F175D3DCCD1}">
              <a14:hiddenFill xmlns:a14="http://schemas.microsoft.com/office/drawing/2010/main">
                <a:solidFill>
                  <a:srgbClr val="FFFFFF"/>
                </a:solidFill>
              </a14:hiddenFill>
            </a:ext>
          </a:extLst>
        </p:spPr>
      </p:pic>
      <p:pic>
        <p:nvPicPr>
          <p:cNvPr id="2" name="Zen Garden">
            <a:hlinkClick r:id="" action="ppaction://media"/>
          </p:cNvPr>
          <p:cNvPicPr>
            <a:picLocks noChangeAspect="1"/>
          </p:cNvPicPr>
          <p:nvPr>
            <a:audioFile r:link="rId1"/>
            <p:extLst>
              <p:ext uri="{DAA4B4D4-6D71-4841-9C94-3DE7FCFB9230}">
                <p14:media xmlns:p14="http://schemas.microsoft.com/office/powerpoint/2010/main" r:embed="rId2">
                  <p14:trim end="67817.9591"/>
                </p14:media>
              </p:ext>
            </p:extLst>
          </p:nvPr>
        </p:nvPicPr>
        <p:blipFill>
          <a:blip r:embed="rId8"/>
          <a:stretch>
            <a:fillRect/>
          </a:stretch>
        </p:blipFill>
        <p:spPr>
          <a:xfrm>
            <a:off x="12648665" y="518723"/>
            <a:ext cx="609441" cy="609600"/>
          </a:xfrm>
          <a:prstGeom prst="rect">
            <a:avLst/>
          </a:prstGeom>
        </p:spPr>
      </p:pic>
    </p:spTree>
    <p:extLst>
      <p:ext uri="{BB962C8B-B14F-4D97-AF65-F5344CB8AC3E}">
        <p14:creationId xmlns:p14="http://schemas.microsoft.com/office/powerpoint/2010/main" val="6213100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1" fill="hold"/>
                                        <p:tgtEl>
                                          <p:spTgt spid="2"/>
                                        </p:tgtEl>
                                      </p:cBhvr>
                                    </p:cmd>
                                  </p:childTnLst>
                                </p:cTn>
                              </p:par>
                              <p:par>
                                <p:cTn id="7" presetID="42" presetClass="entr" presetSubtype="0" fill="hold" grpId="0" nodeType="withEffect">
                                  <p:stCondLst>
                                    <p:cond delay="0"/>
                                  </p:stCondLst>
                                  <p:childTnLst>
                                    <p:set>
                                      <p:cBhvr>
                                        <p:cTn id="8" dur="1" fill="hold">
                                          <p:stCondLst>
                                            <p:cond delay="0"/>
                                          </p:stCondLst>
                                        </p:cTn>
                                        <p:tgtEl>
                                          <p:spTgt spid="15"/>
                                        </p:tgtEl>
                                        <p:attrNameLst>
                                          <p:attrName>style.visibility</p:attrName>
                                        </p:attrNameLst>
                                      </p:cBhvr>
                                      <p:to>
                                        <p:strVal val="visible"/>
                                      </p:to>
                                    </p:set>
                                    <p:animEffect transition="in" filter="fade">
                                      <p:cBhvr>
                                        <p:cTn id="9" dur="1000"/>
                                        <p:tgtEl>
                                          <p:spTgt spid="15"/>
                                        </p:tgtEl>
                                      </p:cBhvr>
                                    </p:animEffect>
                                    <p:anim calcmode="lin" valueType="num">
                                      <p:cBhvr>
                                        <p:cTn id="10" dur="1000" fill="hold"/>
                                        <p:tgtEl>
                                          <p:spTgt spid="15"/>
                                        </p:tgtEl>
                                        <p:attrNameLst>
                                          <p:attrName>ppt_x</p:attrName>
                                        </p:attrNameLst>
                                      </p:cBhvr>
                                      <p:tavLst>
                                        <p:tav tm="0">
                                          <p:val>
                                            <p:strVal val="#ppt_x"/>
                                          </p:val>
                                        </p:tav>
                                        <p:tav tm="100000">
                                          <p:val>
                                            <p:strVal val="#ppt_x"/>
                                          </p:val>
                                        </p:tav>
                                      </p:tavLst>
                                    </p:anim>
                                    <p:anim calcmode="lin" valueType="num">
                                      <p:cBhvr>
                                        <p:cTn id="11" dur="1000" fill="hold"/>
                                        <p:tgtEl>
                                          <p:spTgt spid="15"/>
                                        </p:tgtEl>
                                        <p:attrNameLst>
                                          <p:attrName>ppt_y</p:attrName>
                                        </p:attrNameLst>
                                      </p:cBhvr>
                                      <p:tavLst>
                                        <p:tav tm="0">
                                          <p:val>
                                            <p:strVal val="#ppt_y+.1"/>
                                          </p:val>
                                        </p:tav>
                                        <p:tav tm="100000">
                                          <p:val>
                                            <p:strVal val="#ppt_y"/>
                                          </p:val>
                                        </p:tav>
                                      </p:tavLst>
                                    </p:anim>
                                  </p:childTnLst>
                                </p:cTn>
                              </p:par>
                              <p:par>
                                <p:cTn id="12" presetID="42" presetClass="entr" presetSubtype="0" fill="hold" nodeType="withEffect">
                                  <p:stCondLst>
                                    <p:cond delay="0"/>
                                  </p:stCondLst>
                                  <p:childTnLst>
                                    <p:set>
                                      <p:cBhvr>
                                        <p:cTn id="13" dur="1" fill="hold">
                                          <p:stCondLst>
                                            <p:cond delay="0"/>
                                          </p:stCondLst>
                                        </p:cTn>
                                        <p:tgtEl>
                                          <p:spTgt spid="14"/>
                                        </p:tgtEl>
                                        <p:attrNameLst>
                                          <p:attrName>style.visibility</p:attrName>
                                        </p:attrNameLst>
                                      </p:cBhvr>
                                      <p:to>
                                        <p:strVal val="visible"/>
                                      </p:to>
                                    </p:set>
                                    <p:animEffect transition="in" filter="fade">
                                      <p:cBhvr>
                                        <p:cTn id="14" dur="1000"/>
                                        <p:tgtEl>
                                          <p:spTgt spid="14"/>
                                        </p:tgtEl>
                                      </p:cBhvr>
                                    </p:animEffect>
                                    <p:anim calcmode="lin" valueType="num">
                                      <p:cBhvr>
                                        <p:cTn id="15" dur="1000" fill="hold"/>
                                        <p:tgtEl>
                                          <p:spTgt spid="14"/>
                                        </p:tgtEl>
                                        <p:attrNameLst>
                                          <p:attrName>ppt_x</p:attrName>
                                        </p:attrNameLst>
                                      </p:cBhvr>
                                      <p:tavLst>
                                        <p:tav tm="0">
                                          <p:val>
                                            <p:strVal val="#ppt_x"/>
                                          </p:val>
                                        </p:tav>
                                        <p:tav tm="100000">
                                          <p:val>
                                            <p:strVal val="#ppt_x"/>
                                          </p:val>
                                        </p:tav>
                                      </p:tavLst>
                                    </p:anim>
                                    <p:anim calcmode="lin" valueType="num">
                                      <p:cBhvr>
                                        <p:cTn id="16" dur="1000" fill="hold"/>
                                        <p:tgtEl>
                                          <p:spTgt spid="14"/>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10" presetClass="entr" presetSubtype="0" fill="hold" nodeType="afterEffect">
                                  <p:stCondLst>
                                    <p:cond delay="0"/>
                                  </p:stCondLst>
                                  <p:childTnLst>
                                    <p:set>
                                      <p:cBhvr>
                                        <p:cTn id="19" dur="1" fill="hold">
                                          <p:stCondLst>
                                            <p:cond delay="0"/>
                                          </p:stCondLst>
                                        </p:cTn>
                                        <p:tgtEl>
                                          <p:spTgt spid="54"/>
                                        </p:tgtEl>
                                        <p:attrNameLst>
                                          <p:attrName>style.visibility</p:attrName>
                                        </p:attrNameLst>
                                      </p:cBhvr>
                                      <p:to>
                                        <p:strVal val="visible"/>
                                      </p:to>
                                    </p:set>
                                    <p:animEffect transition="in" filter="fade">
                                      <p:cBhvr>
                                        <p:cTn id="20" dur="500"/>
                                        <p:tgtEl>
                                          <p:spTgt spid="54"/>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vol="80000" numSld="2">
                <p:cTn id="21" repeatCount="indefinite" fill="hold" display="0">
                  <p:stCondLst>
                    <p:cond delay="indefinite"/>
                  </p:stCondLst>
                  <p:endCondLst>
                    <p:cond evt="onStopAudio" delay="0">
                      <p:tgtEl>
                        <p:sldTgt/>
                      </p:tgtEl>
                    </p:cond>
                  </p:endCondLst>
                </p:cTn>
                <p:tgtEl>
                  <p:spTgt spid="2"/>
                </p:tgtEl>
              </p:cMediaNode>
            </p:audio>
          </p:childTnLst>
        </p:cTn>
      </p:par>
    </p:tnLst>
    <p:bldLst>
      <p:bldP spid="15"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90" y="0"/>
            <a:ext cx="12188825" cy="6858000"/>
          </a:xfrm>
          <a:prstGeom prst="rect">
            <a:avLst/>
          </a:prstGeom>
        </p:spPr>
      </p:pic>
      <p:pic>
        <p:nvPicPr>
          <p:cNvPr id="9" name="Picture 6" descr="HÃ¬nh áº£nh cÃ³ liÃªn quan"/>
          <p:cNvPicPr>
            <a:picLocks noChangeAspect="1" noChangeArrowheads="1"/>
          </p:cNvPicPr>
          <p:nvPr/>
        </p:nvPicPr>
        <p:blipFill>
          <a:blip r:embed="rId3">
            <a:extLst>
              <a:ext uri="{BEBA8EAE-BF5A-486C-A8C5-ECC9F3942E4B}">
                <a14:imgProps xmlns:a14="http://schemas.microsoft.com/office/drawing/2010/main">
                  <a14:imgLayer r:embed="rId4">
                    <a14:imgEffect>
                      <a14:brightnessContrast contrast="-20000"/>
                    </a14:imgEffect>
                  </a14:imgLayer>
                </a14:imgProps>
              </a:ext>
              <a:ext uri="{28A0092B-C50C-407E-A947-70E740481C1C}">
                <a14:useLocalDpi xmlns:a14="http://schemas.microsoft.com/office/drawing/2010/main" val="0"/>
              </a:ext>
            </a:extLst>
          </a:blip>
          <a:srcRect/>
          <a:stretch>
            <a:fillRect/>
          </a:stretch>
        </p:blipFill>
        <p:spPr bwMode="auto">
          <a:xfrm>
            <a:off x="3219793" y="-1031629"/>
            <a:ext cx="4313700" cy="2776849"/>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6" descr="HÃ¬nh áº£nh cÃ³ liÃªn quan"/>
          <p:cNvPicPr>
            <a:picLocks noChangeAspect="1" noChangeArrowheads="1"/>
          </p:cNvPicPr>
          <p:nvPr/>
        </p:nvPicPr>
        <p:blipFill>
          <a:blip r:embed="rId3">
            <a:clrChange>
              <a:clrFrom>
                <a:srgbClr val="81A1A4">
                  <a:alpha val="76471"/>
                </a:srgbClr>
              </a:clrFrom>
              <a:clrTo>
                <a:srgbClr val="81A1A4">
                  <a:alpha val="0"/>
                </a:srgbClr>
              </a:clrTo>
            </a:clrChange>
            <a:extLst>
              <a:ext uri="{BEBA8EAE-BF5A-486C-A8C5-ECC9F3942E4B}">
                <a14:imgProps xmlns:a14="http://schemas.microsoft.com/office/drawing/2010/main">
                  <a14:imgLayer r:embed="rId4">
                    <a14:imgEffect>
                      <a14:brightnessContrast contrast="-20000"/>
                    </a14:imgEffect>
                  </a14:imgLayer>
                </a14:imgProps>
              </a:ext>
              <a:ext uri="{28A0092B-C50C-407E-A947-70E740481C1C}">
                <a14:useLocalDpi xmlns:a14="http://schemas.microsoft.com/office/drawing/2010/main" val="0"/>
              </a:ext>
            </a:extLst>
          </a:blip>
          <a:srcRect/>
          <a:stretch>
            <a:fillRect/>
          </a:stretch>
        </p:blipFill>
        <p:spPr bwMode="auto">
          <a:xfrm flipH="1">
            <a:off x="6705960" y="-2861961"/>
            <a:ext cx="7633612" cy="4195669"/>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6" descr="HÃ¬nh áº£nh cÃ³ liÃªn quan"/>
          <p:cNvPicPr>
            <a:picLocks noChangeAspect="1" noChangeArrowheads="1"/>
          </p:cNvPicPr>
          <p:nvPr/>
        </p:nvPicPr>
        <p:blipFill>
          <a:blip r:embed="rId3">
            <a:clrChange>
              <a:clrFrom>
                <a:srgbClr val="81A1A4">
                  <a:alpha val="76471"/>
                </a:srgbClr>
              </a:clrFrom>
              <a:clrTo>
                <a:srgbClr val="81A1A4">
                  <a:alpha val="0"/>
                </a:srgbClr>
              </a:clrTo>
            </a:clrChange>
            <a:extLst>
              <a:ext uri="{BEBA8EAE-BF5A-486C-A8C5-ECC9F3942E4B}">
                <a14:imgProps xmlns:a14="http://schemas.microsoft.com/office/drawing/2010/main">
                  <a14:imgLayer r:embed="rId4">
                    <a14:imgEffect>
                      <a14:brightnessContrast contrast="-20000"/>
                    </a14:imgEffect>
                  </a14:imgLayer>
                </a14:imgProps>
              </a:ext>
              <a:ext uri="{28A0092B-C50C-407E-A947-70E740481C1C}">
                <a14:useLocalDpi xmlns:a14="http://schemas.microsoft.com/office/drawing/2010/main" val="0"/>
              </a:ext>
            </a:extLst>
          </a:blip>
          <a:srcRect/>
          <a:stretch>
            <a:fillRect/>
          </a:stretch>
        </p:blipFill>
        <p:spPr bwMode="auto">
          <a:xfrm>
            <a:off x="-2451748" y="-3033596"/>
            <a:ext cx="6704374" cy="4195669"/>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1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11085" y="265573"/>
            <a:ext cx="11217529" cy="6535283"/>
          </a:xfrm>
          <a:prstGeom prst="rect">
            <a:avLst/>
          </a:prstGeom>
        </p:spPr>
      </p:pic>
      <p:sp>
        <p:nvSpPr>
          <p:cNvPr id="16" name="TextBox 15"/>
          <p:cNvSpPr txBox="1"/>
          <p:nvPr/>
        </p:nvSpPr>
        <p:spPr>
          <a:xfrm>
            <a:off x="1765738" y="1305355"/>
            <a:ext cx="7936737" cy="3249373"/>
          </a:xfrm>
          <a:prstGeom prst="rect">
            <a:avLst/>
          </a:prstGeom>
          <a:noFill/>
        </p:spPr>
        <p:txBody>
          <a:bodyPr wrap="square" lIns="91332" tIns="45699" rIns="91332" bIns="45699" rtlCol="0">
            <a:spAutoFit/>
          </a:bodyPr>
          <a:lstStyle/>
          <a:p>
            <a:pPr algn="just" defTabSz="913249">
              <a:lnSpc>
                <a:spcPct val="120000"/>
              </a:lnSpc>
            </a:pPr>
            <a:r>
              <a:rPr lang="en-US" sz="4400" dirty="0">
                <a:solidFill>
                  <a:srgbClr val="FF0000"/>
                </a:solidFill>
                <a:latin typeface="UTM Avo" panose="02040603050506020204" pitchFamily="18" charset="0"/>
                <a:cs typeface="Arial" panose="020B0604020202020204" pitchFamily="34" charset="0"/>
                <a:sym typeface="Arial"/>
              </a:rPr>
              <a:t>     </a:t>
            </a:r>
            <a:r>
              <a:rPr lang="en-US" sz="4400" dirty="0" err="1">
                <a:solidFill>
                  <a:srgbClr val="245D61"/>
                </a:solidFill>
                <a:latin typeface="UTM Avo" panose="02040603050506020204" pitchFamily="18" charset="0"/>
                <a:cs typeface="Arial" panose="020B0604020202020204" pitchFamily="34" charset="0"/>
                <a:sym typeface="Arial"/>
              </a:rPr>
              <a:t>Hãy</a:t>
            </a:r>
            <a:r>
              <a:rPr lang="en-US" sz="4400" dirty="0">
                <a:solidFill>
                  <a:srgbClr val="245D61"/>
                </a:solidFill>
                <a:latin typeface="UTM Avo" panose="02040603050506020204" pitchFamily="18" charset="0"/>
                <a:cs typeface="Arial" panose="020B0604020202020204" pitchFamily="34" charset="0"/>
                <a:sym typeface="Arial"/>
              </a:rPr>
              <a:t> </a:t>
            </a:r>
            <a:r>
              <a:rPr lang="en-US" sz="4400" dirty="0" err="1">
                <a:solidFill>
                  <a:srgbClr val="245D61"/>
                </a:solidFill>
                <a:latin typeface="UTM Avo" panose="02040603050506020204" pitchFamily="18" charset="0"/>
                <a:cs typeface="Arial" panose="020B0604020202020204" pitchFamily="34" charset="0"/>
                <a:sym typeface="Arial"/>
              </a:rPr>
              <a:t>giúp</a:t>
            </a:r>
            <a:r>
              <a:rPr lang="en-US" sz="4400" dirty="0">
                <a:solidFill>
                  <a:srgbClr val="245D61"/>
                </a:solidFill>
                <a:latin typeface="UTM Avo" panose="02040603050506020204" pitchFamily="18" charset="0"/>
                <a:cs typeface="Arial" panose="020B0604020202020204" pitchFamily="34" charset="0"/>
                <a:sym typeface="Arial"/>
              </a:rPr>
              <a:t> </a:t>
            </a:r>
            <a:r>
              <a:rPr lang="en-US" sz="4400" dirty="0" err="1">
                <a:solidFill>
                  <a:srgbClr val="245D61"/>
                </a:solidFill>
                <a:latin typeface="UTM Avo" panose="02040603050506020204" pitchFamily="18" charset="0"/>
                <a:cs typeface="Arial" panose="020B0604020202020204" pitchFamily="34" charset="0"/>
                <a:sym typeface="Arial"/>
              </a:rPr>
              <a:t>các</a:t>
            </a:r>
            <a:r>
              <a:rPr lang="en-US" sz="4400" dirty="0">
                <a:solidFill>
                  <a:srgbClr val="245D61"/>
                </a:solidFill>
                <a:latin typeface="UTM Avo" panose="02040603050506020204" pitchFamily="18" charset="0"/>
                <a:cs typeface="Arial" panose="020B0604020202020204" pitchFamily="34" charset="0"/>
                <a:sym typeface="Arial"/>
              </a:rPr>
              <a:t> </a:t>
            </a:r>
            <a:r>
              <a:rPr lang="en-US" sz="4400" dirty="0" err="1">
                <a:solidFill>
                  <a:srgbClr val="245D61"/>
                </a:solidFill>
                <a:latin typeface="UTM Avo" panose="02040603050506020204" pitchFamily="18" charset="0"/>
                <a:cs typeface="Arial" panose="020B0604020202020204" pitchFamily="34" charset="0"/>
                <a:sym typeface="Arial"/>
              </a:rPr>
              <a:t>chú</a:t>
            </a:r>
            <a:r>
              <a:rPr lang="en-US" sz="4400" dirty="0">
                <a:solidFill>
                  <a:srgbClr val="245D61"/>
                </a:solidFill>
                <a:latin typeface="UTM Avo" panose="02040603050506020204" pitchFamily="18" charset="0"/>
                <a:cs typeface="Arial" panose="020B0604020202020204" pitchFamily="34" charset="0"/>
                <a:sym typeface="Arial"/>
              </a:rPr>
              <a:t> </a:t>
            </a:r>
            <a:r>
              <a:rPr lang="en-US" sz="4400" dirty="0" err="1">
                <a:solidFill>
                  <a:srgbClr val="245D61"/>
                </a:solidFill>
                <a:latin typeface="UTM Avo" panose="02040603050506020204" pitchFamily="18" charset="0"/>
                <a:cs typeface="Arial" panose="020B0604020202020204" pitchFamily="34" charset="0"/>
                <a:sym typeface="Arial"/>
              </a:rPr>
              <a:t>kiến</a:t>
            </a:r>
            <a:r>
              <a:rPr lang="en-US" sz="4400" dirty="0">
                <a:solidFill>
                  <a:srgbClr val="245D61"/>
                </a:solidFill>
                <a:latin typeface="UTM Avo" panose="02040603050506020204" pitchFamily="18" charset="0"/>
                <a:cs typeface="Arial" panose="020B0604020202020204" pitchFamily="34" charset="0"/>
                <a:sym typeface="Arial"/>
              </a:rPr>
              <a:t> </a:t>
            </a:r>
            <a:r>
              <a:rPr lang="en-US" sz="4400" dirty="0" err="1">
                <a:solidFill>
                  <a:srgbClr val="245D61"/>
                </a:solidFill>
                <a:latin typeface="UTM Avo" panose="02040603050506020204" pitchFamily="18" charset="0"/>
                <a:cs typeface="Arial" panose="020B0604020202020204" pitchFamily="34" charset="0"/>
                <a:sym typeface="Arial"/>
              </a:rPr>
              <a:t>mang</a:t>
            </a:r>
            <a:r>
              <a:rPr lang="en-US" sz="4400" dirty="0">
                <a:solidFill>
                  <a:srgbClr val="245D61"/>
                </a:solidFill>
                <a:latin typeface="UTM Avo" panose="02040603050506020204" pitchFamily="18" charset="0"/>
                <a:cs typeface="Arial" panose="020B0604020202020204" pitchFamily="34" charset="0"/>
                <a:sym typeface="Arial"/>
              </a:rPr>
              <a:t> </a:t>
            </a:r>
            <a:r>
              <a:rPr lang="en-US" sz="4400" dirty="0" err="1">
                <a:solidFill>
                  <a:srgbClr val="245D61"/>
                </a:solidFill>
                <a:latin typeface="UTM Avo" panose="02040603050506020204" pitchFamily="18" charset="0"/>
                <a:cs typeface="Arial" panose="020B0604020202020204" pitchFamily="34" charset="0"/>
                <a:sym typeface="Arial"/>
              </a:rPr>
              <a:t>thức</a:t>
            </a:r>
            <a:r>
              <a:rPr lang="en-US" sz="4400" dirty="0">
                <a:solidFill>
                  <a:srgbClr val="245D61"/>
                </a:solidFill>
                <a:latin typeface="UTM Avo" panose="02040603050506020204" pitchFamily="18" charset="0"/>
                <a:cs typeface="Arial" panose="020B0604020202020204" pitchFamily="34" charset="0"/>
                <a:sym typeface="Arial"/>
              </a:rPr>
              <a:t> </a:t>
            </a:r>
            <a:r>
              <a:rPr lang="en-US" sz="4400" dirty="0" err="1">
                <a:solidFill>
                  <a:srgbClr val="245D61"/>
                </a:solidFill>
                <a:latin typeface="UTM Avo" panose="02040603050506020204" pitchFamily="18" charset="0"/>
                <a:cs typeface="Arial" panose="020B0604020202020204" pitchFamily="34" charset="0"/>
                <a:sym typeface="Arial"/>
              </a:rPr>
              <a:t>ăn</a:t>
            </a:r>
            <a:r>
              <a:rPr lang="en-US" sz="4400" dirty="0">
                <a:solidFill>
                  <a:srgbClr val="245D61"/>
                </a:solidFill>
                <a:latin typeface="UTM Avo" panose="02040603050506020204" pitchFamily="18" charset="0"/>
                <a:cs typeface="Arial" panose="020B0604020202020204" pitchFamily="34" charset="0"/>
                <a:sym typeface="Arial"/>
              </a:rPr>
              <a:t> </a:t>
            </a:r>
            <a:r>
              <a:rPr lang="en-US" sz="4400" dirty="0" err="1">
                <a:solidFill>
                  <a:srgbClr val="245D61"/>
                </a:solidFill>
                <a:latin typeface="UTM Avo" panose="02040603050506020204" pitchFamily="18" charset="0"/>
                <a:cs typeface="Arial" panose="020B0604020202020204" pitchFamily="34" charset="0"/>
                <a:sym typeface="Arial"/>
              </a:rPr>
              <a:t>về</a:t>
            </a:r>
            <a:r>
              <a:rPr lang="en-US" sz="4400" dirty="0">
                <a:solidFill>
                  <a:srgbClr val="245D61"/>
                </a:solidFill>
                <a:latin typeface="UTM Avo" panose="02040603050506020204" pitchFamily="18" charset="0"/>
                <a:cs typeface="Arial" panose="020B0604020202020204" pitchFamily="34" charset="0"/>
                <a:sym typeface="Arial"/>
              </a:rPr>
              <a:t> </a:t>
            </a:r>
            <a:r>
              <a:rPr lang="en-US" sz="4400" dirty="0" err="1">
                <a:solidFill>
                  <a:srgbClr val="245D61"/>
                </a:solidFill>
                <a:latin typeface="UTM Avo" panose="02040603050506020204" pitchFamily="18" charset="0"/>
                <a:cs typeface="Arial" panose="020B0604020202020204" pitchFamily="34" charset="0"/>
                <a:sym typeface="Arial"/>
              </a:rPr>
              <a:t>tổ</a:t>
            </a:r>
            <a:r>
              <a:rPr lang="en-US" sz="4400" dirty="0">
                <a:solidFill>
                  <a:srgbClr val="245D61"/>
                </a:solidFill>
                <a:latin typeface="UTM Avo" panose="02040603050506020204" pitchFamily="18" charset="0"/>
                <a:cs typeface="Arial" panose="020B0604020202020204" pitchFamily="34" charset="0"/>
                <a:sym typeface="Arial"/>
              </a:rPr>
              <a:t> </a:t>
            </a:r>
            <a:r>
              <a:rPr lang="en-US" sz="4400" dirty="0" err="1">
                <a:solidFill>
                  <a:srgbClr val="245D61"/>
                </a:solidFill>
                <a:latin typeface="UTM Avo" panose="02040603050506020204" pitchFamily="18" charset="0"/>
                <a:cs typeface="Arial" panose="020B0604020202020204" pitchFamily="34" charset="0"/>
                <a:sym typeface="Arial"/>
              </a:rPr>
              <a:t>trước</a:t>
            </a:r>
            <a:r>
              <a:rPr lang="en-US" sz="4400" dirty="0">
                <a:solidFill>
                  <a:srgbClr val="245D61"/>
                </a:solidFill>
                <a:latin typeface="UTM Avo" panose="02040603050506020204" pitchFamily="18" charset="0"/>
                <a:cs typeface="Arial" panose="020B0604020202020204" pitchFamily="34" charset="0"/>
                <a:sym typeface="Arial"/>
              </a:rPr>
              <a:t> </a:t>
            </a:r>
            <a:r>
              <a:rPr lang="en-US" sz="4400" dirty="0" err="1">
                <a:solidFill>
                  <a:srgbClr val="245D61"/>
                </a:solidFill>
                <a:latin typeface="UTM Avo" panose="02040603050506020204" pitchFamily="18" charset="0"/>
                <a:cs typeface="Arial" panose="020B0604020202020204" pitchFamily="34" charset="0"/>
                <a:sym typeface="Arial"/>
              </a:rPr>
              <a:t>khi</a:t>
            </a:r>
            <a:r>
              <a:rPr lang="en-US" sz="4400" dirty="0">
                <a:solidFill>
                  <a:srgbClr val="245D61"/>
                </a:solidFill>
                <a:latin typeface="UTM Avo" panose="02040603050506020204" pitchFamily="18" charset="0"/>
                <a:cs typeface="Arial" panose="020B0604020202020204" pitchFamily="34" charset="0"/>
                <a:sym typeface="Arial"/>
              </a:rPr>
              <a:t> </a:t>
            </a:r>
            <a:r>
              <a:rPr lang="en-US" sz="4400" dirty="0" err="1">
                <a:solidFill>
                  <a:srgbClr val="245D61"/>
                </a:solidFill>
                <a:latin typeface="UTM Avo" panose="02040603050506020204" pitchFamily="18" charset="0"/>
                <a:cs typeface="Arial" panose="020B0604020202020204" pitchFamily="34" charset="0"/>
                <a:sym typeface="Arial"/>
              </a:rPr>
              <a:t>trời</a:t>
            </a:r>
            <a:r>
              <a:rPr lang="en-US" sz="4400" dirty="0">
                <a:solidFill>
                  <a:srgbClr val="245D61"/>
                </a:solidFill>
                <a:latin typeface="UTM Avo" panose="02040603050506020204" pitchFamily="18" charset="0"/>
                <a:cs typeface="Arial" panose="020B0604020202020204" pitchFamily="34" charset="0"/>
                <a:sym typeface="Arial"/>
              </a:rPr>
              <a:t> </a:t>
            </a:r>
            <a:r>
              <a:rPr lang="en-US" sz="4400" dirty="0" err="1">
                <a:solidFill>
                  <a:srgbClr val="245D61"/>
                </a:solidFill>
                <a:latin typeface="UTM Avo" panose="02040603050506020204" pitchFamily="18" charset="0"/>
                <a:cs typeface="Arial" panose="020B0604020202020204" pitchFamily="34" charset="0"/>
                <a:sym typeface="Arial"/>
              </a:rPr>
              <a:t>mưa</a:t>
            </a:r>
            <a:r>
              <a:rPr lang="en-US" sz="4400" dirty="0">
                <a:solidFill>
                  <a:srgbClr val="245D61"/>
                </a:solidFill>
                <a:latin typeface="UTM Avo" panose="02040603050506020204" pitchFamily="18" charset="0"/>
                <a:cs typeface="Arial" panose="020B0604020202020204" pitchFamily="34" charset="0"/>
                <a:sym typeface="Arial"/>
              </a:rPr>
              <a:t> </a:t>
            </a:r>
            <a:r>
              <a:rPr lang="en-US" sz="4400" dirty="0" err="1">
                <a:solidFill>
                  <a:srgbClr val="245D61"/>
                </a:solidFill>
                <a:latin typeface="UTM Avo" panose="02040603050506020204" pitchFamily="18" charset="0"/>
                <a:cs typeface="Arial" panose="020B0604020202020204" pitchFamily="34" charset="0"/>
                <a:sym typeface="Arial"/>
              </a:rPr>
              <a:t>bằng</a:t>
            </a:r>
            <a:r>
              <a:rPr lang="en-US" sz="4400" dirty="0">
                <a:solidFill>
                  <a:srgbClr val="245D61"/>
                </a:solidFill>
                <a:latin typeface="UTM Avo" panose="02040603050506020204" pitchFamily="18" charset="0"/>
                <a:cs typeface="Arial" panose="020B0604020202020204" pitchFamily="34" charset="0"/>
                <a:sym typeface="Arial"/>
              </a:rPr>
              <a:t> </a:t>
            </a:r>
            <a:r>
              <a:rPr lang="en-US" sz="4400" dirty="0" err="1">
                <a:solidFill>
                  <a:srgbClr val="245D61"/>
                </a:solidFill>
                <a:latin typeface="UTM Avo" panose="02040603050506020204" pitchFamily="18" charset="0"/>
                <a:cs typeface="Arial" panose="020B0604020202020204" pitchFamily="34" charset="0"/>
                <a:sym typeface="Arial"/>
              </a:rPr>
              <a:t>cách</a:t>
            </a:r>
            <a:r>
              <a:rPr lang="en-US" sz="4400" dirty="0">
                <a:solidFill>
                  <a:srgbClr val="245D61"/>
                </a:solidFill>
                <a:latin typeface="UTM Avo" panose="02040603050506020204" pitchFamily="18" charset="0"/>
                <a:cs typeface="Arial" panose="020B0604020202020204" pitchFamily="34" charset="0"/>
                <a:sym typeface="Arial"/>
              </a:rPr>
              <a:t> </a:t>
            </a:r>
            <a:r>
              <a:rPr lang="en-US" sz="4400" dirty="0" err="1">
                <a:solidFill>
                  <a:srgbClr val="245D61"/>
                </a:solidFill>
                <a:latin typeface="UTM Avo" panose="02040603050506020204" pitchFamily="18" charset="0"/>
                <a:cs typeface="Arial" panose="020B0604020202020204" pitchFamily="34" charset="0"/>
                <a:sym typeface="Arial"/>
              </a:rPr>
              <a:t>trả</a:t>
            </a:r>
            <a:r>
              <a:rPr lang="en-US" sz="4400" dirty="0">
                <a:solidFill>
                  <a:srgbClr val="245D61"/>
                </a:solidFill>
                <a:latin typeface="UTM Avo" panose="02040603050506020204" pitchFamily="18" charset="0"/>
                <a:cs typeface="Arial" panose="020B0604020202020204" pitchFamily="34" charset="0"/>
                <a:sym typeface="Arial"/>
              </a:rPr>
              <a:t> </a:t>
            </a:r>
            <a:r>
              <a:rPr lang="en-US" sz="4400" dirty="0" err="1">
                <a:solidFill>
                  <a:srgbClr val="245D61"/>
                </a:solidFill>
                <a:latin typeface="UTM Avo" panose="02040603050506020204" pitchFamily="18" charset="0"/>
                <a:cs typeface="Arial" panose="020B0604020202020204" pitchFamily="34" charset="0"/>
                <a:sym typeface="Arial"/>
              </a:rPr>
              <a:t>lời</a:t>
            </a:r>
            <a:r>
              <a:rPr lang="en-US" sz="4400" dirty="0">
                <a:solidFill>
                  <a:srgbClr val="245D61"/>
                </a:solidFill>
                <a:latin typeface="UTM Avo" panose="02040603050506020204" pitchFamily="18" charset="0"/>
                <a:cs typeface="Arial" panose="020B0604020202020204" pitchFamily="34" charset="0"/>
                <a:sym typeface="Arial"/>
              </a:rPr>
              <a:t> </a:t>
            </a:r>
            <a:r>
              <a:rPr lang="en-US" sz="4400" dirty="0" err="1">
                <a:solidFill>
                  <a:srgbClr val="245D61"/>
                </a:solidFill>
                <a:latin typeface="UTM Avo" panose="02040603050506020204" pitchFamily="18" charset="0"/>
                <a:cs typeface="Arial" panose="020B0604020202020204" pitchFamily="34" charset="0"/>
                <a:sym typeface="Arial"/>
              </a:rPr>
              <a:t>đúng</a:t>
            </a:r>
            <a:r>
              <a:rPr lang="en-US" sz="4400" dirty="0">
                <a:solidFill>
                  <a:srgbClr val="245D61"/>
                </a:solidFill>
                <a:latin typeface="UTM Avo" panose="02040603050506020204" pitchFamily="18" charset="0"/>
                <a:cs typeface="Arial" panose="020B0604020202020204" pitchFamily="34" charset="0"/>
                <a:sym typeface="Arial"/>
              </a:rPr>
              <a:t> </a:t>
            </a:r>
            <a:r>
              <a:rPr lang="en-US" sz="4400" dirty="0" err="1">
                <a:solidFill>
                  <a:srgbClr val="245D61"/>
                </a:solidFill>
                <a:latin typeface="UTM Avo" panose="02040603050506020204" pitchFamily="18" charset="0"/>
                <a:cs typeface="Arial" panose="020B0604020202020204" pitchFamily="34" charset="0"/>
                <a:sym typeface="Arial"/>
              </a:rPr>
              <a:t>các</a:t>
            </a:r>
            <a:r>
              <a:rPr lang="en-US" sz="4400" dirty="0">
                <a:solidFill>
                  <a:srgbClr val="245D61"/>
                </a:solidFill>
                <a:latin typeface="UTM Avo" panose="02040603050506020204" pitchFamily="18" charset="0"/>
                <a:cs typeface="Arial" panose="020B0604020202020204" pitchFamily="34" charset="0"/>
                <a:sym typeface="Arial"/>
              </a:rPr>
              <a:t> </a:t>
            </a:r>
            <a:r>
              <a:rPr lang="en-US" sz="4400" dirty="0" err="1">
                <a:solidFill>
                  <a:srgbClr val="245D61"/>
                </a:solidFill>
                <a:latin typeface="UTM Avo" panose="02040603050506020204" pitchFamily="18" charset="0"/>
                <a:cs typeface="Arial" panose="020B0604020202020204" pitchFamily="34" charset="0"/>
                <a:sym typeface="Arial"/>
              </a:rPr>
              <a:t>câu</a:t>
            </a:r>
            <a:r>
              <a:rPr lang="en-US" sz="4400" dirty="0">
                <a:solidFill>
                  <a:srgbClr val="245D61"/>
                </a:solidFill>
                <a:latin typeface="UTM Avo" panose="02040603050506020204" pitchFamily="18" charset="0"/>
                <a:cs typeface="Arial" panose="020B0604020202020204" pitchFamily="34" charset="0"/>
                <a:sym typeface="Arial"/>
              </a:rPr>
              <a:t> </a:t>
            </a:r>
            <a:r>
              <a:rPr lang="en-US" sz="4400" dirty="0" err="1">
                <a:solidFill>
                  <a:srgbClr val="245D61"/>
                </a:solidFill>
                <a:latin typeface="UTM Avo" panose="02040603050506020204" pitchFamily="18" charset="0"/>
                <a:cs typeface="Arial" panose="020B0604020202020204" pitchFamily="34" charset="0"/>
                <a:sym typeface="Arial"/>
              </a:rPr>
              <a:t>hỏi</a:t>
            </a:r>
            <a:r>
              <a:rPr lang="en-US" sz="4400" dirty="0">
                <a:solidFill>
                  <a:srgbClr val="245D61"/>
                </a:solidFill>
                <a:latin typeface="UTM Avo" panose="02040603050506020204" pitchFamily="18" charset="0"/>
                <a:cs typeface="Arial" panose="020B0604020202020204" pitchFamily="34" charset="0"/>
                <a:sym typeface="Arial"/>
              </a:rPr>
              <a:t> </a:t>
            </a:r>
            <a:r>
              <a:rPr lang="en-US" sz="4400" dirty="0" err="1">
                <a:solidFill>
                  <a:srgbClr val="245D61"/>
                </a:solidFill>
                <a:latin typeface="UTM Avo" panose="02040603050506020204" pitchFamily="18" charset="0"/>
                <a:cs typeface="Arial" panose="020B0604020202020204" pitchFamily="34" charset="0"/>
                <a:sym typeface="Arial"/>
              </a:rPr>
              <a:t>nhé</a:t>
            </a:r>
            <a:r>
              <a:rPr lang="en-US" sz="4400" dirty="0">
                <a:solidFill>
                  <a:srgbClr val="245D61"/>
                </a:solidFill>
                <a:latin typeface="UTM Avo" panose="02040603050506020204" pitchFamily="18" charset="0"/>
                <a:cs typeface="Arial" panose="020B0604020202020204" pitchFamily="34" charset="0"/>
                <a:sym typeface="Arial"/>
              </a:rPr>
              <a:t>!</a:t>
            </a:r>
          </a:p>
        </p:txBody>
      </p:sp>
      <p:pic>
        <p:nvPicPr>
          <p:cNvPr id="8" name="Content Placeholder 12" descr="powerpoint-07">
            <a:extLst>
              <a:ext uri="{FF2B5EF4-FFF2-40B4-BE49-F238E27FC236}">
                <a16:creationId xmlns:a16="http://schemas.microsoft.com/office/drawing/2014/main" id="{BD57748B-34D9-4A87-8506-ED584507E8A1}"/>
              </a:ext>
            </a:extLst>
          </p:cNvPr>
          <p:cNvPicPr>
            <a:picLocks noChangeAspect="1"/>
          </p:cNvPicPr>
          <p:nvPr/>
        </p:nvPicPr>
        <p:blipFill>
          <a:blip r:embed="rId6"/>
          <a:stretch>
            <a:fillRect/>
          </a:stretch>
        </p:blipFill>
        <p:spPr>
          <a:xfrm>
            <a:off x="77659" y="-2727"/>
            <a:ext cx="1142932" cy="495180"/>
          </a:xfrm>
          <a:prstGeom prst="rect">
            <a:avLst/>
          </a:prstGeom>
        </p:spPr>
      </p:pic>
    </p:spTree>
    <p:extLst>
      <p:ext uri="{BB962C8B-B14F-4D97-AF65-F5344CB8AC3E}">
        <p14:creationId xmlns:p14="http://schemas.microsoft.com/office/powerpoint/2010/main" val="11919001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with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1000"/>
                                        <p:tgtEl>
                                          <p:spTgt spid="16"/>
                                        </p:tgtEl>
                                      </p:cBhvr>
                                    </p:animEffect>
                                    <p:anim calcmode="lin" valueType="num">
                                      <p:cBhvr>
                                        <p:cTn id="8" dur="1000" fill="hold"/>
                                        <p:tgtEl>
                                          <p:spTgt spid="16"/>
                                        </p:tgtEl>
                                        <p:attrNameLst>
                                          <p:attrName>ppt_x</p:attrName>
                                        </p:attrNameLst>
                                      </p:cBhvr>
                                      <p:tavLst>
                                        <p:tav tm="0">
                                          <p:val>
                                            <p:strVal val="#ppt_x"/>
                                          </p:val>
                                        </p:tav>
                                        <p:tav tm="100000">
                                          <p:val>
                                            <p:strVal val="#ppt_x"/>
                                          </p:val>
                                        </p:tav>
                                      </p:tavLst>
                                    </p:anim>
                                    <p:anim calcmode="lin" valueType="num">
                                      <p:cBhvr>
                                        <p:cTn id="9" dur="1000" fill="hold"/>
                                        <p:tgtEl>
                                          <p:spTgt spid="16"/>
                                        </p:tgtEl>
                                        <p:attrNameLst>
                                          <p:attrName>ppt_y</p:attrName>
                                        </p:attrNameLst>
                                      </p:cBhvr>
                                      <p:tavLst>
                                        <p:tav tm="0">
                                          <p:val>
                                            <p:strVal val="#ppt_y-.1"/>
                                          </p:val>
                                        </p:tav>
                                        <p:tav tm="100000">
                                          <p:val>
                                            <p:strVal val="#ppt_y"/>
                                          </p:val>
                                        </p:tav>
                                      </p:tavLst>
                                    </p:anim>
                                  </p:childTnLst>
                                </p:cTn>
                              </p:par>
                              <p:par>
                                <p:cTn id="10" presetID="47" presetClass="entr" presetSubtype="0" fill="hold" nodeType="with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fade">
                                      <p:cBhvr>
                                        <p:cTn id="12" dur="1000"/>
                                        <p:tgtEl>
                                          <p:spTgt spid="13"/>
                                        </p:tgtEl>
                                      </p:cBhvr>
                                    </p:animEffect>
                                    <p:anim calcmode="lin" valueType="num">
                                      <p:cBhvr>
                                        <p:cTn id="13" dur="1000" fill="hold"/>
                                        <p:tgtEl>
                                          <p:spTgt spid="13"/>
                                        </p:tgtEl>
                                        <p:attrNameLst>
                                          <p:attrName>ppt_x</p:attrName>
                                        </p:attrNameLst>
                                      </p:cBhvr>
                                      <p:tavLst>
                                        <p:tav tm="0">
                                          <p:val>
                                            <p:strVal val="#ppt_x"/>
                                          </p:val>
                                        </p:tav>
                                        <p:tav tm="100000">
                                          <p:val>
                                            <p:strVal val="#ppt_x"/>
                                          </p:val>
                                        </p:tav>
                                      </p:tavLst>
                                    </p:anim>
                                    <p:anim calcmode="lin" valueType="num">
                                      <p:cBhvr>
                                        <p:cTn id="14"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 name="Picture 21"/>
          <p:cNvPicPr>
            <a:picLocks noChangeAspect="1"/>
          </p:cNvPicPr>
          <p:nvPr/>
        </p:nvPicPr>
        <p:blipFill>
          <a:blip r:embed="rId3">
            <a:extLst>
              <a:ext uri="{BEBA8EAE-BF5A-486C-A8C5-ECC9F3942E4B}">
                <a14:imgProps xmlns:a14="http://schemas.microsoft.com/office/drawing/2010/main">
                  <a14:imgLayer r:embed="rId4">
                    <a14:imgEffect>
                      <a14:brightnessContrast contrast="-20000"/>
                    </a14:imgEffect>
                  </a14:imgLayer>
                </a14:imgProps>
              </a:ext>
              <a:ext uri="{28A0092B-C50C-407E-A947-70E740481C1C}">
                <a14:useLocalDpi xmlns:a14="http://schemas.microsoft.com/office/drawing/2010/main" val="0"/>
              </a:ext>
            </a:extLst>
          </a:blip>
          <a:stretch>
            <a:fillRect/>
          </a:stretch>
        </p:blipFill>
        <p:spPr>
          <a:xfrm>
            <a:off x="1590" y="0"/>
            <a:ext cx="12188825" cy="6858000"/>
          </a:xfrm>
          <a:prstGeom prst="rect">
            <a:avLst/>
          </a:prstGeom>
        </p:spPr>
      </p:pic>
      <p:pic>
        <p:nvPicPr>
          <p:cNvPr id="32" name="Picture 3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rot="590982" flipH="1">
            <a:off x="2154729" y="3514386"/>
            <a:ext cx="857621" cy="1737363"/>
          </a:xfrm>
          <a:prstGeom prst="rect">
            <a:avLst/>
          </a:prstGeom>
        </p:spPr>
      </p:pic>
      <p:pic>
        <p:nvPicPr>
          <p:cNvPr id="33" name="Picture 32"/>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flipH="1">
            <a:off x="1178575" y="4579858"/>
            <a:ext cx="817096" cy="1737363"/>
          </a:xfrm>
          <a:prstGeom prst="rect">
            <a:avLst/>
          </a:prstGeom>
        </p:spPr>
      </p:pic>
      <p:pic>
        <p:nvPicPr>
          <p:cNvPr id="34" name="Picture 33"/>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flipH="1">
            <a:off x="384398" y="4251879"/>
            <a:ext cx="662318" cy="1393983"/>
          </a:xfrm>
          <a:prstGeom prst="rect">
            <a:avLst/>
          </a:prstGeom>
        </p:spPr>
      </p:pic>
      <p:sp>
        <p:nvSpPr>
          <p:cNvPr id="41" name="Oval 40">
            <a:hlinkClick r:id="rId8" action="ppaction://hlinksldjump"/>
          </p:cNvPr>
          <p:cNvSpPr/>
          <p:nvPr/>
        </p:nvSpPr>
        <p:spPr>
          <a:xfrm>
            <a:off x="375540" y="3816413"/>
            <a:ext cx="662318" cy="566671"/>
          </a:xfrm>
          <a:prstGeom prst="ellipse">
            <a:avLst/>
          </a:prstGeom>
          <a:solidFill>
            <a:srgbClr val="FFFF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91332" tIns="45699" rIns="91332" bIns="45699" rtlCol="0" anchor="ctr"/>
          <a:lstStyle/>
          <a:p>
            <a:pPr algn="ctr" defTabSz="913249"/>
            <a:r>
              <a:rPr lang="en-US" sz="4000" dirty="0">
                <a:solidFill>
                  <a:srgbClr val="009900"/>
                </a:solidFill>
                <a:latin typeface="Calibri"/>
                <a:sym typeface="Arial"/>
              </a:rPr>
              <a:t>1</a:t>
            </a:r>
          </a:p>
        </p:txBody>
      </p:sp>
      <p:sp>
        <p:nvSpPr>
          <p:cNvPr id="43" name="Oval 42">
            <a:hlinkClick r:id="rId9" action="ppaction://hlinksldjump"/>
          </p:cNvPr>
          <p:cNvSpPr/>
          <p:nvPr/>
        </p:nvSpPr>
        <p:spPr>
          <a:xfrm>
            <a:off x="1310490" y="4804372"/>
            <a:ext cx="662318" cy="566671"/>
          </a:xfrm>
          <a:prstGeom prst="ellipse">
            <a:avLst/>
          </a:prstGeom>
          <a:solidFill>
            <a:srgbClr val="FFFF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91332" tIns="45699" rIns="91332" bIns="45699" rtlCol="0" anchor="ctr"/>
          <a:lstStyle/>
          <a:p>
            <a:pPr algn="ctr" defTabSz="913249"/>
            <a:r>
              <a:rPr lang="en-US" sz="4000" dirty="0">
                <a:solidFill>
                  <a:srgbClr val="009900"/>
                </a:solidFill>
                <a:latin typeface="Calibri"/>
                <a:sym typeface="Arial"/>
              </a:rPr>
              <a:t>2</a:t>
            </a:r>
          </a:p>
        </p:txBody>
      </p:sp>
      <p:sp>
        <p:nvSpPr>
          <p:cNvPr id="44" name="Oval 43">
            <a:hlinkClick r:id="rId10" action="ppaction://hlinksldjump"/>
          </p:cNvPr>
          <p:cNvSpPr/>
          <p:nvPr/>
        </p:nvSpPr>
        <p:spPr>
          <a:xfrm>
            <a:off x="2203276" y="3619585"/>
            <a:ext cx="662318" cy="566671"/>
          </a:xfrm>
          <a:prstGeom prst="ellipse">
            <a:avLst/>
          </a:prstGeom>
          <a:solidFill>
            <a:srgbClr val="FFFF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91332" tIns="45699" rIns="91332" bIns="45699" rtlCol="0" anchor="ctr"/>
          <a:lstStyle/>
          <a:p>
            <a:pPr algn="ctr" defTabSz="913249"/>
            <a:r>
              <a:rPr lang="en-US" sz="4000" dirty="0">
                <a:solidFill>
                  <a:srgbClr val="009900"/>
                </a:solidFill>
                <a:latin typeface="Calibri"/>
                <a:sym typeface="Arial"/>
              </a:rPr>
              <a:t>3</a:t>
            </a:r>
          </a:p>
        </p:txBody>
      </p:sp>
      <p:sp>
        <p:nvSpPr>
          <p:cNvPr id="2" name="AutoShape 2" descr="HÃ¬nh áº£nh cÃ³ liÃªn quan"/>
          <p:cNvSpPr>
            <a:spLocks noChangeAspect="1" noChangeArrowheads="1"/>
          </p:cNvSpPr>
          <p:nvPr/>
        </p:nvSpPr>
        <p:spPr bwMode="auto">
          <a:xfrm>
            <a:off x="157123" y="-144461"/>
            <a:ext cx="304721"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332" tIns="45699" rIns="91332" bIns="45699" numCol="1" anchor="t" anchorCtr="0" compatLnSpc="1">
            <a:prstTxWarp prst="textNoShape">
              <a:avLst/>
            </a:prstTxWarp>
          </a:bodyPr>
          <a:lstStyle/>
          <a:p>
            <a:pPr defTabSz="913249"/>
            <a:endParaRPr lang="en-US" sz="1900">
              <a:solidFill>
                <a:prstClr val="black"/>
              </a:solidFill>
              <a:latin typeface="Calibri"/>
              <a:cs typeface="Arial"/>
              <a:sym typeface="Arial"/>
            </a:endParaRPr>
          </a:p>
        </p:txBody>
      </p:sp>
      <p:pic>
        <p:nvPicPr>
          <p:cNvPr id="1030" name="Picture 6" descr="HÃ¬nh áº£nh cÃ³ liÃªn quan"/>
          <p:cNvPicPr>
            <a:picLocks noChangeAspect="1" noChangeArrowheads="1"/>
          </p:cNvPicPr>
          <p:nvPr/>
        </p:nvPicPr>
        <p:blipFill>
          <a:blip r:embed="rId11">
            <a:extLst>
              <a:ext uri="{BEBA8EAE-BF5A-486C-A8C5-ECC9F3942E4B}">
                <a14:imgProps xmlns:a14="http://schemas.microsoft.com/office/drawing/2010/main">
                  <a14:imgLayer r:embed="rId12">
                    <a14:imgEffect>
                      <a14:brightnessContrast contrast="-20000"/>
                    </a14:imgEffect>
                  </a14:imgLayer>
                </a14:imgProps>
              </a:ext>
              <a:ext uri="{28A0092B-C50C-407E-A947-70E740481C1C}">
                <a14:useLocalDpi xmlns:a14="http://schemas.microsoft.com/office/drawing/2010/main" val="0"/>
              </a:ext>
            </a:extLst>
          </a:blip>
          <a:srcRect/>
          <a:stretch>
            <a:fillRect/>
          </a:stretch>
        </p:blipFill>
        <p:spPr bwMode="auto">
          <a:xfrm>
            <a:off x="3219793" y="-1031629"/>
            <a:ext cx="4313700" cy="2776849"/>
          </a:xfrm>
          <a:prstGeom prst="rect">
            <a:avLst/>
          </a:prstGeom>
          <a:noFill/>
          <a:extLst>
            <a:ext uri="{909E8E84-426E-40DD-AFC4-6F175D3DCCD1}">
              <a14:hiddenFill xmlns:a14="http://schemas.microsoft.com/office/drawing/2010/main">
                <a:solidFill>
                  <a:srgbClr val="FFFFFF"/>
                </a:solidFill>
              </a14:hiddenFill>
            </a:ext>
          </a:extLst>
        </p:spPr>
      </p:pic>
      <p:pic>
        <p:nvPicPr>
          <p:cNvPr id="35" name="Picture 6" descr="HÃ¬nh áº£nh cÃ³ liÃªn quan"/>
          <p:cNvPicPr>
            <a:picLocks noChangeAspect="1" noChangeArrowheads="1"/>
          </p:cNvPicPr>
          <p:nvPr/>
        </p:nvPicPr>
        <p:blipFill>
          <a:blip r:embed="rId11">
            <a:clrChange>
              <a:clrFrom>
                <a:srgbClr val="81A1A4">
                  <a:alpha val="76471"/>
                </a:srgbClr>
              </a:clrFrom>
              <a:clrTo>
                <a:srgbClr val="81A1A4">
                  <a:alpha val="0"/>
                </a:srgbClr>
              </a:clrTo>
            </a:clrChange>
            <a:extLst>
              <a:ext uri="{BEBA8EAE-BF5A-486C-A8C5-ECC9F3942E4B}">
                <a14:imgProps xmlns:a14="http://schemas.microsoft.com/office/drawing/2010/main">
                  <a14:imgLayer r:embed="rId12">
                    <a14:imgEffect>
                      <a14:brightnessContrast contrast="-20000"/>
                    </a14:imgEffect>
                  </a14:imgLayer>
                </a14:imgProps>
              </a:ext>
              <a:ext uri="{28A0092B-C50C-407E-A947-70E740481C1C}">
                <a14:useLocalDpi xmlns:a14="http://schemas.microsoft.com/office/drawing/2010/main" val="0"/>
              </a:ext>
            </a:extLst>
          </a:blip>
          <a:srcRect/>
          <a:stretch>
            <a:fillRect/>
          </a:stretch>
        </p:blipFill>
        <p:spPr bwMode="auto">
          <a:xfrm flipH="1">
            <a:off x="6705960" y="-2861961"/>
            <a:ext cx="7633612" cy="4195669"/>
          </a:xfrm>
          <a:prstGeom prst="rect">
            <a:avLst/>
          </a:prstGeom>
          <a:noFill/>
          <a:extLst>
            <a:ext uri="{909E8E84-426E-40DD-AFC4-6F175D3DCCD1}">
              <a14:hiddenFill xmlns:a14="http://schemas.microsoft.com/office/drawing/2010/main">
                <a:solidFill>
                  <a:srgbClr val="FFFFFF"/>
                </a:solidFill>
              </a14:hiddenFill>
            </a:ext>
          </a:extLst>
        </p:spPr>
      </p:pic>
      <p:pic>
        <p:nvPicPr>
          <p:cNvPr id="42" name="Picture 6" descr="HÃ¬nh áº£nh cÃ³ liÃªn quan"/>
          <p:cNvPicPr>
            <a:picLocks noChangeAspect="1" noChangeArrowheads="1"/>
          </p:cNvPicPr>
          <p:nvPr/>
        </p:nvPicPr>
        <p:blipFill>
          <a:blip r:embed="rId11">
            <a:clrChange>
              <a:clrFrom>
                <a:srgbClr val="81A1A4">
                  <a:alpha val="76471"/>
                </a:srgbClr>
              </a:clrFrom>
              <a:clrTo>
                <a:srgbClr val="81A1A4">
                  <a:alpha val="0"/>
                </a:srgbClr>
              </a:clrTo>
            </a:clrChange>
            <a:extLst>
              <a:ext uri="{BEBA8EAE-BF5A-486C-A8C5-ECC9F3942E4B}">
                <a14:imgProps xmlns:a14="http://schemas.microsoft.com/office/drawing/2010/main">
                  <a14:imgLayer r:embed="rId12">
                    <a14:imgEffect>
                      <a14:brightnessContrast contrast="-20000"/>
                    </a14:imgEffect>
                  </a14:imgLayer>
                </a14:imgProps>
              </a:ext>
              <a:ext uri="{28A0092B-C50C-407E-A947-70E740481C1C}">
                <a14:useLocalDpi xmlns:a14="http://schemas.microsoft.com/office/drawing/2010/main" val="0"/>
              </a:ext>
            </a:extLst>
          </a:blip>
          <a:srcRect/>
          <a:stretch>
            <a:fillRect/>
          </a:stretch>
        </p:blipFill>
        <p:spPr bwMode="auto">
          <a:xfrm>
            <a:off x="-2451748" y="-3033596"/>
            <a:ext cx="6704374" cy="4195669"/>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12">
            <a:hlinkClick r:id="rId13" action="ppaction://hlinksldjump"/>
          </p:cNvPr>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9625444" y="6175502"/>
            <a:ext cx="2583874" cy="682498"/>
          </a:xfrm>
          <a:prstGeom prst="rect">
            <a:avLst/>
          </a:prstGeom>
        </p:spPr>
      </p:pic>
      <p:pic>
        <p:nvPicPr>
          <p:cNvPr id="14" name="Content Placeholder 12" descr="powerpoint-07">
            <a:extLst>
              <a:ext uri="{FF2B5EF4-FFF2-40B4-BE49-F238E27FC236}">
                <a16:creationId xmlns:a16="http://schemas.microsoft.com/office/drawing/2014/main" id="{2E16B23D-54EB-4487-A951-B1D63CF649FA}"/>
              </a:ext>
            </a:extLst>
          </p:cNvPr>
          <p:cNvPicPr>
            <a:picLocks noChangeAspect="1"/>
          </p:cNvPicPr>
          <p:nvPr/>
        </p:nvPicPr>
        <p:blipFill>
          <a:blip r:embed="rId15"/>
          <a:stretch>
            <a:fillRect/>
          </a:stretch>
        </p:blipFill>
        <p:spPr>
          <a:xfrm>
            <a:off x="77659" y="-2727"/>
            <a:ext cx="1142932" cy="495180"/>
          </a:xfrm>
          <a:prstGeom prst="rect">
            <a:avLst/>
          </a:prstGeom>
        </p:spPr>
      </p:pic>
      <p:sp>
        <p:nvSpPr>
          <p:cNvPr id="3" name="TextBox 2">
            <a:extLst>
              <a:ext uri="{FF2B5EF4-FFF2-40B4-BE49-F238E27FC236}">
                <a16:creationId xmlns:a16="http://schemas.microsoft.com/office/drawing/2014/main" id="{17412435-142C-4E4D-894B-FA0A50970ABD}"/>
              </a:ext>
            </a:extLst>
          </p:cNvPr>
          <p:cNvSpPr txBox="1"/>
          <p:nvPr/>
        </p:nvSpPr>
        <p:spPr>
          <a:xfrm>
            <a:off x="9905061" y="6317221"/>
            <a:ext cx="2216727" cy="369332"/>
          </a:xfrm>
          <a:prstGeom prst="rect">
            <a:avLst/>
          </a:prstGeom>
          <a:noFill/>
        </p:spPr>
        <p:txBody>
          <a:bodyPr wrap="square" rtlCol="0">
            <a:spAutoFit/>
          </a:bodyPr>
          <a:lstStyle/>
          <a:p>
            <a:r>
              <a:rPr lang="en-US">
                <a:solidFill>
                  <a:srgbClr val="245D61"/>
                </a:solidFill>
                <a:latin typeface="UTM Avo" panose="02040603050506020204" pitchFamily="18" charset="0"/>
              </a:rPr>
              <a:t>Kết thúc trò chơi</a:t>
            </a:r>
          </a:p>
        </p:txBody>
      </p:sp>
    </p:spTree>
    <p:extLst>
      <p:ext uri="{BB962C8B-B14F-4D97-AF65-F5344CB8AC3E}">
        <p14:creationId xmlns:p14="http://schemas.microsoft.com/office/powerpoint/2010/main" val="41608271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repeatCount="indefinite" fill="hold" nodeType="withEffect">
                                  <p:stCondLst>
                                    <p:cond delay="0"/>
                                  </p:stCondLst>
                                  <p:childTnLst>
                                    <p:animRot by="120000">
                                      <p:cBhvr>
                                        <p:cTn id="6" dur="300" fill="hold">
                                          <p:stCondLst>
                                            <p:cond delay="0"/>
                                          </p:stCondLst>
                                        </p:cTn>
                                        <p:tgtEl>
                                          <p:spTgt spid="33"/>
                                        </p:tgtEl>
                                        <p:attrNameLst>
                                          <p:attrName>r</p:attrName>
                                        </p:attrNameLst>
                                      </p:cBhvr>
                                    </p:animRot>
                                    <p:animRot by="-240000">
                                      <p:cBhvr>
                                        <p:cTn id="7" dur="600" fill="hold">
                                          <p:stCondLst>
                                            <p:cond delay="600"/>
                                          </p:stCondLst>
                                        </p:cTn>
                                        <p:tgtEl>
                                          <p:spTgt spid="33"/>
                                        </p:tgtEl>
                                        <p:attrNameLst>
                                          <p:attrName>r</p:attrName>
                                        </p:attrNameLst>
                                      </p:cBhvr>
                                    </p:animRot>
                                    <p:animRot by="240000">
                                      <p:cBhvr>
                                        <p:cTn id="8" dur="600" fill="hold">
                                          <p:stCondLst>
                                            <p:cond delay="1200"/>
                                          </p:stCondLst>
                                        </p:cTn>
                                        <p:tgtEl>
                                          <p:spTgt spid="33"/>
                                        </p:tgtEl>
                                        <p:attrNameLst>
                                          <p:attrName>r</p:attrName>
                                        </p:attrNameLst>
                                      </p:cBhvr>
                                    </p:animRot>
                                    <p:animRot by="-240000">
                                      <p:cBhvr>
                                        <p:cTn id="9" dur="600" fill="hold">
                                          <p:stCondLst>
                                            <p:cond delay="1800"/>
                                          </p:stCondLst>
                                        </p:cTn>
                                        <p:tgtEl>
                                          <p:spTgt spid="33"/>
                                        </p:tgtEl>
                                        <p:attrNameLst>
                                          <p:attrName>r</p:attrName>
                                        </p:attrNameLst>
                                      </p:cBhvr>
                                    </p:animRot>
                                    <p:animRot by="120000">
                                      <p:cBhvr>
                                        <p:cTn id="10" dur="600" fill="hold">
                                          <p:stCondLst>
                                            <p:cond delay="2400"/>
                                          </p:stCondLst>
                                        </p:cTn>
                                        <p:tgtEl>
                                          <p:spTgt spid="33"/>
                                        </p:tgtEl>
                                        <p:attrNameLst>
                                          <p:attrName>r</p:attrName>
                                        </p:attrNameLst>
                                      </p:cBhvr>
                                    </p:animRot>
                                  </p:childTnLst>
                                </p:cTn>
                              </p:par>
                              <p:par>
                                <p:cTn id="11" presetID="32" presetClass="emph" presetSubtype="0" repeatCount="indefinite" fill="hold" nodeType="withEffect">
                                  <p:stCondLst>
                                    <p:cond delay="0"/>
                                  </p:stCondLst>
                                  <p:childTnLst>
                                    <p:animRot by="120000">
                                      <p:cBhvr>
                                        <p:cTn id="12" dur="300" fill="hold">
                                          <p:stCondLst>
                                            <p:cond delay="0"/>
                                          </p:stCondLst>
                                        </p:cTn>
                                        <p:tgtEl>
                                          <p:spTgt spid="34"/>
                                        </p:tgtEl>
                                        <p:attrNameLst>
                                          <p:attrName>r</p:attrName>
                                        </p:attrNameLst>
                                      </p:cBhvr>
                                    </p:animRot>
                                    <p:animRot by="-240000">
                                      <p:cBhvr>
                                        <p:cTn id="13" dur="600" fill="hold">
                                          <p:stCondLst>
                                            <p:cond delay="600"/>
                                          </p:stCondLst>
                                        </p:cTn>
                                        <p:tgtEl>
                                          <p:spTgt spid="34"/>
                                        </p:tgtEl>
                                        <p:attrNameLst>
                                          <p:attrName>r</p:attrName>
                                        </p:attrNameLst>
                                      </p:cBhvr>
                                    </p:animRot>
                                    <p:animRot by="240000">
                                      <p:cBhvr>
                                        <p:cTn id="14" dur="600" fill="hold">
                                          <p:stCondLst>
                                            <p:cond delay="1200"/>
                                          </p:stCondLst>
                                        </p:cTn>
                                        <p:tgtEl>
                                          <p:spTgt spid="34"/>
                                        </p:tgtEl>
                                        <p:attrNameLst>
                                          <p:attrName>r</p:attrName>
                                        </p:attrNameLst>
                                      </p:cBhvr>
                                    </p:animRot>
                                    <p:animRot by="-240000">
                                      <p:cBhvr>
                                        <p:cTn id="15" dur="600" fill="hold">
                                          <p:stCondLst>
                                            <p:cond delay="1800"/>
                                          </p:stCondLst>
                                        </p:cTn>
                                        <p:tgtEl>
                                          <p:spTgt spid="34"/>
                                        </p:tgtEl>
                                        <p:attrNameLst>
                                          <p:attrName>r</p:attrName>
                                        </p:attrNameLst>
                                      </p:cBhvr>
                                    </p:animRot>
                                    <p:animRot by="120000">
                                      <p:cBhvr>
                                        <p:cTn id="16" dur="600" fill="hold">
                                          <p:stCondLst>
                                            <p:cond delay="2400"/>
                                          </p:stCondLst>
                                        </p:cTn>
                                        <p:tgtEl>
                                          <p:spTgt spid="34"/>
                                        </p:tgtEl>
                                        <p:attrNameLst>
                                          <p:attrName>r</p:attrName>
                                        </p:attrNameLst>
                                      </p:cBhvr>
                                    </p:animRot>
                                  </p:childTnLst>
                                </p:cTn>
                              </p:par>
                              <p:par>
                                <p:cTn id="17" presetID="32" presetClass="emph" presetSubtype="0" repeatCount="indefinite" fill="hold" nodeType="withEffect">
                                  <p:stCondLst>
                                    <p:cond delay="0"/>
                                  </p:stCondLst>
                                  <p:childTnLst>
                                    <p:animRot by="120000">
                                      <p:cBhvr>
                                        <p:cTn id="18" dur="300" fill="hold">
                                          <p:stCondLst>
                                            <p:cond delay="0"/>
                                          </p:stCondLst>
                                        </p:cTn>
                                        <p:tgtEl>
                                          <p:spTgt spid="32"/>
                                        </p:tgtEl>
                                        <p:attrNameLst>
                                          <p:attrName>r</p:attrName>
                                        </p:attrNameLst>
                                      </p:cBhvr>
                                    </p:animRot>
                                    <p:animRot by="-240000">
                                      <p:cBhvr>
                                        <p:cTn id="19" dur="600" fill="hold">
                                          <p:stCondLst>
                                            <p:cond delay="600"/>
                                          </p:stCondLst>
                                        </p:cTn>
                                        <p:tgtEl>
                                          <p:spTgt spid="32"/>
                                        </p:tgtEl>
                                        <p:attrNameLst>
                                          <p:attrName>r</p:attrName>
                                        </p:attrNameLst>
                                      </p:cBhvr>
                                    </p:animRot>
                                    <p:animRot by="240000">
                                      <p:cBhvr>
                                        <p:cTn id="20" dur="600" fill="hold">
                                          <p:stCondLst>
                                            <p:cond delay="1200"/>
                                          </p:stCondLst>
                                        </p:cTn>
                                        <p:tgtEl>
                                          <p:spTgt spid="32"/>
                                        </p:tgtEl>
                                        <p:attrNameLst>
                                          <p:attrName>r</p:attrName>
                                        </p:attrNameLst>
                                      </p:cBhvr>
                                    </p:animRot>
                                    <p:animRot by="-240000">
                                      <p:cBhvr>
                                        <p:cTn id="21" dur="600" fill="hold">
                                          <p:stCondLst>
                                            <p:cond delay="1800"/>
                                          </p:stCondLst>
                                        </p:cTn>
                                        <p:tgtEl>
                                          <p:spTgt spid="32"/>
                                        </p:tgtEl>
                                        <p:attrNameLst>
                                          <p:attrName>r</p:attrName>
                                        </p:attrNameLst>
                                      </p:cBhvr>
                                    </p:animRot>
                                    <p:animRot by="120000">
                                      <p:cBhvr>
                                        <p:cTn id="22" dur="600" fill="hold">
                                          <p:stCondLst>
                                            <p:cond delay="2400"/>
                                          </p:stCondLst>
                                        </p:cTn>
                                        <p:tgtEl>
                                          <p:spTgt spid="32"/>
                                        </p:tgtEl>
                                        <p:attrNameLst>
                                          <p:attrName>r</p:attrName>
                                        </p:attrNameLst>
                                      </p:cBhvr>
                                    </p:animRot>
                                  </p:childTnLst>
                                </p:cTn>
                              </p:par>
                              <p:par>
                                <p:cTn id="23" presetID="32" presetClass="emph" presetSubtype="0" repeatCount="indefinite" fill="hold" nodeType="withEffect">
                                  <p:stCondLst>
                                    <p:cond delay="0"/>
                                  </p:stCondLst>
                                  <p:childTnLst>
                                    <p:animRot by="120000">
                                      <p:cBhvr>
                                        <p:cTn id="24" dur="2000" fill="hold">
                                          <p:stCondLst>
                                            <p:cond delay="0"/>
                                          </p:stCondLst>
                                        </p:cTn>
                                        <p:tgtEl>
                                          <p:spTgt spid="42"/>
                                        </p:tgtEl>
                                        <p:attrNameLst>
                                          <p:attrName>r</p:attrName>
                                        </p:attrNameLst>
                                      </p:cBhvr>
                                    </p:animRot>
                                    <p:animRot by="-240000">
                                      <p:cBhvr>
                                        <p:cTn id="25" dur="4000" fill="hold">
                                          <p:stCondLst>
                                            <p:cond delay="4000"/>
                                          </p:stCondLst>
                                        </p:cTn>
                                        <p:tgtEl>
                                          <p:spTgt spid="42"/>
                                        </p:tgtEl>
                                        <p:attrNameLst>
                                          <p:attrName>r</p:attrName>
                                        </p:attrNameLst>
                                      </p:cBhvr>
                                    </p:animRot>
                                    <p:animRot by="240000">
                                      <p:cBhvr>
                                        <p:cTn id="26" dur="4000" fill="hold">
                                          <p:stCondLst>
                                            <p:cond delay="8000"/>
                                          </p:stCondLst>
                                        </p:cTn>
                                        <p:tgtEl>
                                          <p:spTgt spid="42"/>
                                        </p:tgtEl>
                                        <p:attrNameLst>
                                          <p:attrName>r</p:attrName>
                                        </p:attrNameLst>
                                      </p:cBhvr>
                                    </p:animRot>
                                    <p:animRot by="-240000">
                                      <p:cBhvr>
                                        <p:cTn id="27" dur="4000" fill="hold">
                                          <p:stCondLst>
                                            <p:cond delay="12000"/>
                                          </p:stCondLst>
                                        </p:cTn>
                                        <p:tgtEl>
                                          <p:spTgt spid="42"/>
                                        </p:tgtEl>
                                        <p:attrNameLst>
                                          <p:attrName>r</p:attrName>
                                        </p:attrNameLst>
                                      </p:cBhvr>
                                    </p:animRot>
                                    <p:animRot by="120000">
                                      <p:cBhvr>
                                        <p:cTn id="28" dur="4000" fill="hold">
                                          <p:stCondLst>
                                            <p:cond delay="16000"/>
                                          </p:stCondLst>
                                        </p:cTn>
                                        <p:tgtEl>
                                          <p:spTgt spid="42"/>
                                        </p:tgtEl>
                                        <p:attrNameLst>
                                          <p:attrName>r</p:attrName>
                                        </p:attrNameLst>
                                      </p:cBhvr>
                                    </p:animRot>
                                  </p:childTnLst>
                                </p:cTn>
                              </p:par>
                              <p:par>
                                <p:cTn id="29" presetID="32" presetClass="emph" presetSubtype="0" repeatCount="indefinite" fill="hold" nodeType="withEffect">
                                  <p:stCondLst>
                                    <p:cond delay="0"/>
                                  </p:stCondLst>
                                  <p:childTnLst>
                                    <p:animRot by="120000">
                                      <p:cBhvr>
                                        <p:cTn id="30" dur="2000" fill="hold">
                                          <p:stCondLst>
                                            <p:cond delay="0"/>
                                          </p:stCondLst>
                                        </p:cTn>
                                        <p:tgtEl>
                                          <p:spTgt spid="1030"/>
                                        </p:tgtEl>
                                        <p:attrNameLst>
                                          <p:attrName>r</p:attrName>
                                        </p:attrNameLst>
                                      </p:cBhvr>
                                    </p:animRot>
                                    <p:animRot by="-240000">
                                      <p:cBhvr>
                                        <p:cTn id="31" dur="4000" fill="hold">
                                          <p:stCondLst>
                                            <p:cond delay="4000"/>
                                          </p:stCondLst>
                                        </p:cTn>
                                        <p:tgtEl>
                                          <p:spTgt spid="1030"/>
                                        </p:tgtEl>
                                        <p:attrNameLst>
                                          <p:attrName>r</p:attrName>
                                        </p:attrNameLst>
                                      </p:cBhvr>
                                    </p:animRot>
                                    <p:animRot by="240000">
                                      <p:cBhvr>
                                        <p:cTn id="32" dur="4000" fill="hold">
                                          <p:stCondLst>
                                            <p:cond delay="8000"/>
                                          </p:stCondLst>
                                        </p:cTn>
                                        <p:tgtEl>
                                          <p:spTgt spid="1030"/>
                                        </p:tgtEl>
                                        <p:attrNameLst>
                                          <p:attrName>r</p:attrName>
                                        </p:attrNameLst>
                                      </p:cBhvr>
                                    </p:animRot>
                                    <p:animRot by="-240000">
                                      <p:cBhvr>
                                        <p:cTn id="33" dur="4000" fill="hold">
                                          <p:stCondLst>
                                            <p:cond delay="12000"/>
                                          </p:stCondLst>
                                        </p:cTn>
                                        <p:tgtEl>
                                          <p:spTgt spid="1030"/>
                                        </p:tgtEl>
                                        <p:attrNameLst>
                                          <p:attrName>r</p:attrName>
                                        </p:attrNameLst>
                                      </p:cBhvr>
                                    </p:animRot>
                                    <p:animRot by="120000">
                                      <p:cBhvr>
                                        <p:cTn id="34" dur="4000" fill="hold">
                                          <p:stCondLst>
                                            <p:cond delay="16000"/>
                                          </p:stCondLst>
                                        </p:cTn>
                                        <p:tgtEl>
                                          <p:spTgt spid="1030"/>
                                        </p:tgtEl>
                                        <p:attrNameLst>
                                          <p:attrName>r</p:attrName>
                                        </p:attrNameLst>
                                      </p:cBhvr>
                                    </p:animRot>
                                  </p:childTnLst>
                                </p:cTn>
                              </p:par>
                              <p:par>
                                <p:cTn id="35" presetID="32" presetClass="emph" presetSubtype="0" repeatCount="indefinite" fill="hold" nodeType="withEffect">
                                  <p:stCondLst>
                                    <p:cond delay="0"/>
                                  </p:stCondLst>
                                  <p:childTnLst>
                                    <p:animRot by="120000">
                                      <p:cBhvr>
                                        <p:cTn id="36" dur="2000" fill="hold">
                                          <p:stCondLst>
                                            <p:cond delay="0"/>
                                          </p:stCondLst>
                                        </p:cTn>
                                        <p:tgtEl>
                                          <p:spTgt spid="35"/>
                                        </p:tgtEl>
                                        <p:attrNameLst>
                                          <p:attrName>r</p:attrName>
                                        </p:attrNameLst>
                                      </p:cBhvr>
                                    </p:animRot>
                                    <p:animRot by="-240000">
                                      <p:cBhvr>
                                        <p:cTn id="37" dur="4000" fill="hold">
                                          <p:stCondLst>
                                            <p:cond delay="4000"/>
                                          </p:stCondLst>
                                        </p:cTn>
                                        <p:tgtEl>
                                          <p:spTgt spid="35"/>
                                        </p:tgtEl>
                                        <p:attrNameLst>
                                          <p:attrName>r</p:attrName>
                                        </p:attrNameLst>
                                      </p:cBhvr>
                                    </p:animRot>
                                    <p:animRot by="240000">
                                      <p:cBhvr>
                                        <p:cTn id="38" dur="4000" fill="hold">
                                          <p:stCondLst>
                                            <p:cond delay="8000"/>
                                          </p:stCondLst>
                                        </p:cTn>
                                        <p:tgtEl>
                                          <p:spTgt spid="35"/>
                                        </p:tgtEl>
                                        <p:attrNameLst>
                                          <p:attrName>r</p:attrName>
                                        </p:attrNameLst>
                                      </p:cBhvr>
                                    </p:animRot>
                                    <p:animRot by="-240000">
                                      <p:cBhvr>
                                        <p:cTn id="39" dur="4000" fill="hold">
                                          <p:stCondLst>
                                            <p:cond delay="12000"/>
                                          </p:stCondLst>
                                        </p:cTn>
                                        <p:tgtEl>
                                          <p:spTgt spid="35"/>
                                        </p:tgtEl>
                                        <p:attrNameLst>
                                          <p:attrName>r</p:attrName>
                                        </p:attrNameLst>
                                      </p:cBhvr>
                                    </p:animRot>
                                    <p:animRot by="120000">
                                      <p:cBhvr>
                                        <p:cTn id="40" dur="4000" fill="hold">
                                          <p:stCondLst>
                                            <p:cond delay="16000"/>
                                          </p:stCondLst>
                                        </p:cTn>
                                        <p:tgtEl>
                                          <p:spTgt spid="35"/>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seq concurrent="1" nextAc="seek">
              <p:cTn id="41" restart="whenNotActive" fill="hold" evtFilter="cancelBubble" nodeType="interactiveSeq">
                <p:stCondLst>
                  <p:cond evt="onClick" delay="0">
                    <p:tgtEl>
                      <p:spTgt spid="41"/>
                    </p:tgtEl>
                  </p:cond>
                </p:stCondLst>
                <p:endSync evt="end" delay="0">
                  <p:rtn val="all"/>
                </p:endSync>
                <p:childTnLst>
                  <p:par>
                    <p:cTn id="42" fill="hold">
                      <p:stCondLst>
                        <p:cond delay="0"/>
                      </p:stCondLst>
                      <p:childTnLst>
                        <p:par>
                          <p:cTn id="43" fill="hold">
                            <p:stCondLst>
                              <p:cond delay="0"/>
                            </p:stCondLst>
                            <p:childTnLst>
                              <p:par>
                                <p:cTn id="44" presetID="1" presetClass="exit" presetSubtype="0" fill="hold" grpId="0" nodeType="clickEffect">
                                  <p:stCondLst>
                                    <p:cond delay="0"/>
                                  </p:stCondLst>
                                  <p:childTnLst>
                                    <p:set>
                                      <p:cBhvr>
                                        <p:cTn id="45" dur="1" fill="hold">
                                          <p:stCondLst>
                                            <p:cond delay="0"/>
                                          </p:stCondLst>
                                        </p:cTn>
                                        <p:tgtEl>
                                          <p:spTgt spid="41"/>
                                        </p:tgtEl>
                                        <p:attrNameLst>
                                          <p:attrName>style.visibility</p:attrName>
                                        </p:attrNameLst>
                                      </p:cBhvr>
                                      <p:to>
                                        <p:strVal val="hidden"/>
                                      </p:to>
                                    </p:set>
                                  </p:childTnLst>
                                </p:cTn>
                              </p:par>
                            </p:childTnLst>
                          </p:cTn>
                        </p:par>
                      </p:childTnLst>
                    </p:cTn>
                  </p:par>
                </p:childTnLst>
              </p:cTn>
              <p:nextCondLst>
                <p:cond evt="onClick" delay="0">
                  <p:tgtEl>
                    <p:spTgt spid="41"/>
                  </p:tgtEl>
                </p:cond>
              </p:nextCondLst>
            </p:seq>
            <p:seq concurrent="1" nextAc="seek">
              <p:cTn id="46" restart="whenNotActive" fill="hold" evtFilter="cancelBubble" nodeType="interactiveSeq">
                <p:stCondLst>
                  <p:cond evt="onClick" delay="0">
                    <p:tgtEl>
                      <p:spTgt spid="43"/>
                    </p:tgtEl>
                  </p:cond>
                </p:stCondLst>
                <p:endSync evt="end" delay="0">
                  <p:rtn val="all"/>
                </p:endSync>
                <p:childTnLst>
                  <p:par>
                    <p:cTn id="47" fill="hold">
                      <p:stCondLst>
                        <p:cond delay="0"/>
                      </p:stCondLst>
                      <p:childTnLst>
                        <p:par>
                          <p:cTn id="48" fill="hold">
                            <p:stCondLst>
                              <p:cond delay="0"/>
                            </p:stCondLst>
                            <p:childTnLst>
                              <p:par>
                                <p:cTn id="49" presetID="1" presetClass="exit" presetSubtype="0" fill="hold" grpId="0" nodeType="clickEffect">
                                  <p:stCondLst>
                                    <p:cond delay="0"/>
                                  </p:stCondLst>
                                  <p:childTnLst>
                                    <p:set>
                                      <p:cBhvr>
                                        <p:cTn id="50" dur="1" fill="hold">
                                          <p:stCondLst>
                                            <p:cond delay="0"/>
                                          </p:stCondLst>
                                        </p:cTn>
                                        <p:tgtEl>
                                          <p:spTgt spid="43"/>
                                        </p:tgtEl>
                                        <p:attrNameLst>
                                          <p:attrName>style.visibility</p:attrName>
                                        </p:attrNameLst>
                                      </p:cBhvr>
                                      <p:to>
                                        <p:strVal val="hidden"/>
                                      </p:to>
                                    </p:set>
                                  </p:childTnLst>
                                </p:cTn>
                              </p:par>
                            </p:childTnLst>
                          </p:cTn>
                        </p:par>
                      </p:childTnLst>
                    </p:cTn>
                  </p:par>
                </p:childTnLst>
              </p:cTn>
              <p:nextCondLst>
                <p:cond evt="onClick" delay="0">
                  <p:tgtEl>
                    <p:spTgt spid="43"/>
                  </p:tgtEl>
                </p:cond>
              </p:nextCondLst>
            </p:seq>
            <p:seq concurrent="1" nextAc="seek">
              <p:cTn id="51" restart="whenNotActive" fill="hold" evtFilter="cancelBubble" nodeType="interactiveSeq">
                <p:stCondLst>
                  <p:cond evt="onClick" delay="0">
                    <p:tgtEl>
                      <p:spTgt spid="44"/>
                    </p:tgtEl>
                  </p:cond>
                </p:stCondLst>
                <p:endSync evt="end" delay="0">
                  <p:rtn val="all"/>
                </p:endSync>
                <p:childTnLst>
                  <p:par>
                    <p:cTn id="52" fill="hold">
                      <p:stCondLst>
                        <p:cond delay="0"/>
                      </p:stCondLst>
                      <p:childTnLst>
                        <p:par>
                          <p:cTn id="53" fill="hold">
                            <p:stCondLst>
                              <p:cond delay="0"/>
                            </p:stCondLst>
                            <p:childTnLst>
                              <p:par>
                                <p:cTn id="54" presetID="1" presetClass="exit" presetSubtype="0" fill="hold" grpId="0" nodeType="clickEffect">
                                  <p:stCondLst>
                                    <p:cond delay="0"/>
                                  </p:stCondLst>
                                  <p:childTnLst>
                                    <p:set>
                                      <p:cBhvr>
                                        <p:cTn id="55" dur="1" fill="hold">
                                          <p:stCondLst>
                                            <p:cond delay="0"/>
                                          </p:stCondLst>
                                        </p:cTn>
                                        <p:tgtEl>
                                          <p:spTgt spid="44"/>
                                        </p:tgtEl>
                                        <p:attrNameLst>
                                          <p:attrName>style.visibility</p:attrName>
                                        </p:attrNameLst>
                                      </p:cBhvr>
                                      <p:to>
                                        <p:strVal val="hidden"/>
                                      </p:to>
                                    </p:set>
                                  </p:childTnLst>
                                </p:cTn>
                              </p:par>
                            </p:childTnLst>
                          </p:cTn>
                        </p:par>
                      </p:childTnLst>
                    </p:cTn>
                  </p:par>
                </p:childTnLst>
              </p:cTn>
              <p:nextCondLst>
                <p:cond evt="onClick" delay="0">
                  <p:tgtEl>
                    <p:spTgt spid="44"/>
                  </p:tgtEl>
                </p:cond>
              </p:nextCondLst>
            </p:seq>
            <p:seq concurrent="1" nextAc="seek">
              <p:cTn id="56" restart="whenNotActive" fill="hold" evtFilter="cancelBubble" nodeType="interactiveSeq">
                <p:stCondLst>
                  <p:cond evt="onClick" delay="0">
                    <p:tgtEl>
                      <p:spTgt spid="34"/>
                    </p:tgtEl>
                  </p:cond>
                </p:stCondLst>
                <p:endSync evt="end" delay="0">
                  <p:rtn val="all"/>
                </p:endSync>
                <p:childTnLst>
                  <p:par>
                    <p:cTn id="57" fill="hold">
                      <p:stCondLst>
                        <p:cond delay="0"/>
                      </p:stCondLst>
                      <p:childTnLst>
                        <p:par>
                          <p:cTn id="58" fill="hold">
                            <p:stCondLst>
                              <p:cond delay="0"/>
                            </p:stCondLst>
                            <p:childTnLst>
                              <p:par>
                                <p:cTn id="59" presetID="63" presetClass="path" presetSubtype="0" accel="50000" decel="50000" fill="hold" nodeType="clickEffect">
                                  <p:stCondLst>
                                    <p:cond delay="0"/>
                                  </p:stCondLst>
                                  <p:childTnLst>
                                    <p:animMotion origin="layout" path="M -3.75E-6 2.22222E-6 L 0.44271 0.05301 " pathEditMode="relative" rAng="0" ptsTypes="AA">
                                      <p:cBhvr>
                                        <p:cTn id="60" dur="3000" fill="hold"/>
                                        <p:tgtEl>
                                          <p:spTgt spid="34"/>
                                        </p:tgtEl>
                                        <p:attrNameLst>
                                          <p:attrName>ppt_x</p:attrName>
                                          <p:attrName>ppt_y</p:attrName>
                                        </p:attrNameLst>
                                      </p:cBhvr>
                                      <p:rCtr x="22135" y="2639"/>
                                    </p:animMotion>
                                  </p:childTnLst>
                                </p:cTn>
                              </p:par>
                            </p:childTnLst>
                          </p:cTn>
                        </p:par>
                        <p:par>
                          <p:cTn id="61" fill="hold">
                            <p:stCondLst>
                              <p:cond delay="3000"/>
                            </p:stCondLst>
                            <p:childTnLst>
                              <p:par>
                                <p:cTn id="62" presetID="37" presetClass="exit" presetSubtype="0" fill="hold" nodeType="afterEffect">
                                  <p:stCondLst>
                                    <p:cond delay="0"/>
                                  </p:stCondLst>
                                  <p:childTnLst>
                                    <p:animEffect transition="out" filter="fade">
                                      <p:cBhvr>
                                        <p:cTn id="63" dur="1000"/>
                                        <p:tgtEl>
                                          <p:spTgt spid="34"/>
                                        </p:tgtEl>
                                      </p:cBhvr>
                                    </p:animEffect>
                                    <p:anim calcmode="lin" valueType="num">
                                      <p:cBhvr>
                                        <p:cTn id="64" dur="1000"/>
                                        <p:tgtEl>
                                          <p:spTgt spid="34"/>
                                        </p:tgtEl>
                                        <p:attrNameLst>
                                          <p:attrName>ppt_x</p:attrName>
                                        </p:attrNameLst>
                                      </p:cBhvr>
                                      <p:tavLst>
                                        <p:tav tm="0">
                                          <p:val>
                                            <p:strVal val="ppt_x"/>
                                          </p:val>
                                        </p:tav>
                                        <p:tav tm="100000">
                                          <p:val>
                                            <p:strVal val="ppt_x"/>
                                          </p:val>
                                        </p:tav>
                                      </p:tavLst>
                                    </p:anim>
                                    <p:anim calcmode="lin" valueType="num">
                                      <p:cBhvr>
                                        <p:cTn id="65" dur="100" decel="100000"/>
                                        <p:tgtEl>
                                          <p:spTgt spid="34"/>
                                        </p:tgtEl>
                                        <p:attrNameLst>
                                          <p:attrName>ppt_y</p:attrName>
                                        </p:attrNameLst>
                                      </p:cBhvr>
                                      <p:tavLst>
                                        <p:tav tm="0">
                                          <p:val>
                                            <p:strVal val="ppt_y"/>
                                          </p:val>
                                        </p:tav>
                                        <p:tav tm="100000">
                                          <p:val>
                                            <p:strVal val="ppt_y-.03"/>
                                          </p:val>
                                        </p:tav>
                                      </p:tavLst>
                                    </p:anim>
                                    <p:anim calcmode="lin" valueType="num">
                                      <p:cBhvr>
                                        <p:cTn id="66" dur="900" accel="100000">
                                          <p:stCondLst>
                                            <p:cond delay="100"/>
                                          </p:stCondLst>
                                        </p:cTn>
                                        <p:tgtEl>
                                          <p:spTgt spid="34"/>
                                        </p:tgtEl>
                                        <p:attrNameLst>
                                          <p:attrName>ppt_y</p:attrName>
                                        </p:attrNameLst>
                                      </p:cBhvr>
                                      <p:tavLst>
                                        <p:tav tm="0">
                                          <p:val>
                                            <p:strVal val="ppt_y"/>
                                          </p:val>
                                        </p:tav>
                                        <p:tav tm="100000">
                                          <p:val>
                                            <p:strVal val="ppt_y+1"/>
                                          </p:val>
                                        </p:tav>
                                      </p:tavLst>
                                    </p:anim>
                                    <p:set>
                                      <p:cBhvr>
                                        <p:cTn id="67" dur="1" fill="hold">
                                          <p:stCondLst>
                                            <p:cond delay="999"/>
                                          </p:stCondLst>
                                        </p:cTn>
                                        <p:tgtEl>
                                          <p:spTgt spid="34"/>
                                        </p:tgtEl>
                                        <p:attrNameLst>
                                          <p:attrName>style.visibility</p:attrName>
                                        </p:attrNameLst>
                                      </p:cBhvr>
                                      <p:to>
                                        <p:strVal val="hidden"/>
                                      </p:to>
                                    </p:set>
                                  </p:childTnLst>
                                </p:cTn>
                              </p:par>
                            </p:childTnLst>
                          </p:cTn>
                        </p:par>
                      </p:childTnLst>
                    </p:cTn>
                  </p:par>
                </p:childTnLst>
              </p:cTn>
              <p:nextCondLst>
                <p:cond evt="onClick" delay="0">
                  <p:tgtEl>
                    <p:spTgt spid="34"/>
                  </p:tgtEl>
                </p:cond>
              </p:nextCondLst>
            </p:seq>
            <p:seq concurrent="1" nextAc="seek">
              <p:cTn id="68" restart="whenNotActive" fill="hold" evtFilter="cancelBubble" nodeType="interactiveSeq">
                <p:stCondLst>
                  <p:cond evt="onClick" delay="0">
                    <p:tgtEl>
                      <p:spTgt spid="33"/>
                    </p:tgtEl>
                  </p:cond>
                </p:stCondLst>
                <p:endSync evt="end" delay="0">
                  <p:rtn val="all"/>
                </p:endSync>
                <p:childTnLst>
                  <p:par>
                    <p:cTn id="69" fill="hold">
                      <p:stCondLst>
                        <p:cond delay="0"/>
                      </p:stCondLst>
                      <p:childTnLst>
                        <p:par>
                          <p:cTn id="70" fill="hold">
                            <p:stCondLst>
                              <p:cond delay="0"/>
                            </p:stCondLst>
                            <p:childTnLst>
                              <p:par>
                                <p:cTn id="71" presetID="63" presetClass="path" presetSubtype="0" accel="50000" decel="50000" fill="hold" nodeType="clickEffect">
                                  <p:stCondLst>
                                    <p:cond delay="0"/>
                                  </p:stCondLst>
                                  <p:childTnLst>
                                    <p:animMotion origin="layout" path="M 1.875E-6 -4.44444E-6 L 0.36458 -0.0199 " pathEditMode="relative" rAng="0" ptsTypes="AA">
                                      <p:cBhvr>
                                        <p:cTn id="72" dur="3000" fill="hold"/>
                                        <p:tgtEl>
                                          <p:spTgt spid="33"/>
                                        </p:tgtEl>
                                        <p:attrNameLst>
                                          <p:attrName>ppt_x</p:attrName>
                                          <p:attrName>ppt_y</p:attrName>
                                        </p:attrNameLst>
                                      </p:cBhvr>
                                      <p:rCtr x="18229" y="-995"/>
                                    </p:animMotion>
                                  </p:childTnLst>
                                </p:cTn>
                              </p:par>
                            </p:childTnLst>
                          </p:cTn>
                        </p:par>
                        <p:par>
                          <p:cTn id="73" fill="hold">
                            <p:stCondLst>
                              <p:cond delay="3000"/>
                            </p:stCondLst>
                            <p:childTnLst>
                              <p:par>
                                <p:cTn id="74" presetID="37" presetClass="exit" presetSubtype="0" fill="hold" nodeType="afterEffect">
                                  <p:stCondLst>
                                    <p:cond delay="0"/>
                                  </p:stCondLst>
                                  <p:childTnLst>
                                    <p:animEffect transition="out" filter="fade">
                                      <p:cBhvr>
                                        <p:cTn id="75" dur="1000"/>
                                        <p:tgtEl>
                                          <p:spTgt spid="33"/>
                                        </p:tgtEl>
                                      </p:cBhvr>
                                    </p:animEffect>
                                    <p:anim calcmode="lin" valueType="num">
                                      <p:cBhvr>
                                        <p:cTn id="76" dur="1000"/>
                                        <p:tgtEl>
                                          <p:spTgt spid="33"/>
                                        </p:tgtEl>
                                        <p:attrNameLst>
                                          <p:attrName>ppt_x</p:attrName>
                                        </p:attrNameLst>
                                      </p:cBhvr>
                                      <p:tavLst>
                                        <p:tav tm="0">
                                          <p:val>
                                            <p:strVal val="ppt_x"/>
                                          </p:val>
                                        </p:tav>
                                        <p:tav tm="100000">
                                          <p:val>
                                            <p:strVal val="ppt_x"/>
                                          </p:val>
                                        </p:tav>
                                      </p:tavLst>
                                    </p:anim>
                                    <p:anim calcmode="lin" valueType="num">
                                      <p:cBhvr>
                                        <p:cTn id="77" dur="100" decel="100000"/>
                                        <p:tgtEl>
                                          <p:spTgt spid="33"/>
                                        </p:tgtEl>
                                        <p:attrNameLst>
                                          <p:attrName>ppt_y</p:attrName>
                                        </p:attrNameLst>
                                      </p:cBhvr>
                                      <p:tavLst>
                                        <p:tav tm="0">
                                          <p:val>
                                            <p:strVal val="ppt_y"/>
                                          </p:val>
                                        </p:tav>
                                        <p:tav tm="100000">
                                          <p:val>
                                            <p:strVal val="ppt_y-.03"/>
                                          </p:val>
                                        </p:tav>
                                      </p:tavLst>
                                    </p:anim>
                                    <p:anim calcmode="lin" valueType="num">
                                      <p:cBhvr>
                                        <p:cTn id="78" dur="900" accel="100000">
                                          <p:stCondLst>
                                            <p:cond delay="100"/>
                                          </p:stCondLst>
                                        </p:cTn>
                                        <p:tgtEl>
                                          <p:spTgt spid="33"/>
                                        </p:tgtEl>
                                        <p:attrNameLst>
                                          <p:attrName>ppt_y</p:attrName>
                                        </p:attrNameLst>
                                      </p:cBhvr>
                                      <p:tavLst>
                                        <p:tav tm="0">
                                          <p:val>
                                            <p:strVal val="ppt_y"/>
                                          </p:val>
                                        </p:tav>
                                        <p:tav tm="100000">
                                          <p:val>
                                            <p:strVal val="ppt_y+1"/>
                                          </p:val>
                                        </p:tav>
                                      </p:tavLst>
                                    </p:anim>
                                    <p:set>
                                      <p:cBhvr>
                                        <p:cTn id="79" dur="1" fill="hold">
                                          <p:stCondLst>
                                            <p:cond delay="999"/>
                                          </p:stCondLst>
                                        </p:cTn>
                                        <p:tgtEl>
                                          <p:spTgt spid="33"/>
                                        </p:tgtEl>
                                        <p:attrNameLst>
                                          <p:attrName>style.visibility</p:attrName>
                                        </p:attrNameLst>
                                      </p:cBhvr>
                                      <p:to>
                                        <p:strVal val="hidden"/>
                                      </p:to>
                                    </p:set>
                                  </p:childTnLst>
                                </p:cTn>
                              </p:par>
                            </p:childTnLst>
                          </p:cTn>
                        </p:par>
                      </p:childTnLst>
                    </p:cTn>
                  </p:par>
                </p:childTnLst>
              </p:cTn>
              <p:nextCondLst>
                <p:cond evt="onClick" delay="0">
                  <p:tgtEl>
                    <p:spTgt spid="33"/>
                  </p:tgtEl>
                </p:cond>
              </p:nextCondLst>
            </p:seq>
            <p:seq concurrent="1" nextAc="seek">
              <p:cTn id="80" restart="whenNotActive" fill="hold" evtFilter="cancelBubble" nodeType="interactiveSeq">
                <p:stCondLst>
                  <p:cond evt="onClick" delay="0">
                    <p:tgtEl>
                      <p:spTgt spid="32"/>
                    </p:tgtEl>
                  </p:cond>
                </p:stCondLst>
                <p:endSync evt="end" delay="0">
                  <p:rtn val="all"/>
                </p:endSync>
                <p:childTnLst>
                  <p:par>
                    <p:cTn id="81" fill="hold">
                      <p:stCondLst>
                        <p:cond delay="0"/>
                      </p:stCondLst>
                      <p:childTnLst>
                        <p:par>
                          <p:cTn id="82" fill="hold">
                            <p:stCondLst>
                              <p:cond delay="0"/>
                            </p:stCondLst>
                            <p:childTnLst>
                              <p:par>
                                <p:cTn id="83" presetID="63" presetClass="path" presetSubtype="0" accel="50000" decel="50000" fill="hold" nodeType="clickEffect">
                                  <p:stCondLst>
                                    <p:cond delay="0"/>
                                  </p:stCondLst>
                                  <p:childTnLst>
                                    <p:animMotion origin="layout" path="M 1.04167E-6 -3.7037E-7 L 0.2901 0.12361 " pathEditMode="relative" rAng="0" ptsTypes="AA">
                                      <p:cBhvr>
                                        <p:cTn id="84" dur="3000" fill="hold"/>
                                        <p:tgtEl>
                                          <p:spTgt spid="32"/>
                                        </p:tgtEl>
                                        <p:attrNameLst>
                                          <p:attrName>ppt_x</p:attrName>
                                          <p:attrName>ppt_y</p:attrName>
                                        </p:attrNameLst>
                                      </p:cBhvr>
                                      <p:rCtr x="14505" y="6181"/>
                                    </p:animMotion>
                                  </p:childTnLst>
                                </p:cTn>
                              </p:par>
                            </p:childTnLst>
                          </p:cTn>
                        </p:par>
                        <p:par>
                          <p:cTn id="85" fill="hold">
                            <p:stCondLst>
                              <p:cond delay="3000"/>
                            </p:stCondLst>
                            <p:childTnLst>
                              <p:par>
                                <p:cTn id="86" presetID="37" presetClass="exit" presetSubtype="0" fill="hold" nodeType="afterEffect">
                                  <p:stCondLst>
                                    <p:cond delay="0"/>
                                  </p:stCondLst>
                                  <p:childTnLst>
                                    <p:animEffect transition="out" filter="fade">
                                      <p:cBhvr>
                                        <p:cTn id="87" dur="1000"/>
                                        <p:tgtEl>
                                          <p:spTgt spid="32"/>
                                        </p:tgtEl>
                                      </p:cBhvr>
                                    </p:animEffect>
                                    <p:anim calcmode="lin" valueType="num">
                                      <p:cBhvr>
                                        <p:cTn id="88" dur="1000"/>
                                        <p:tgtEl>
                                          <p:spTgt spid="32"/>
                                        </p:tgtEl>
                                        <p:attrNameLst>
                                          <p:attrName>ppt_x</p:attrName>
                                        </p:attrNameLst>
                                      </p:cBhvr>
                                      <p:tavLst>
                                        <p:tav tm="0">
                                          <p:val>
                                            <p:strVal val="ppt_x"/>
                                          </p:val>
                                        </p:tav>
                                        <p:tav tm="100000">
                                          <p:val>
                                            <p:strVal val="ppt_x"/>
                                          </p:val>
                                        </p:tav>
                                      </p:tavLst>
                                    </p:anim>
                                    <p:anim calcmode="lin" valueType="num">
                                      <p:cBhvr>
                                        <p:cTn id="89" dur="100" decel="100000"/>
                                        <p:tgtEl>
                                          <p:spTgt spid="32"/>
                                        </p:tgtEl>
                                        <p:attrNameLst>
                                          <p:attrName>ppt_y</p:attrName>
                                        </p:attrNameLst>
                                      </p:cBhvr>
                                      <p:tavLst>
                                        <p:tav tm="0">
                                          <p:val>
                                            <p:strVal val="ppt_y"/>
                                          </p:val>
                                        </p:tav>
                                        <p:tav tm="100000">
                                          <p:val>
                                            <p:strVal val="ppt_y-.03"/>
                                          </p:val>
                                        </p:tav>
                                      </p:tavLst>
                                    </p:anim>
                                    <p:anim calcmode="lin" valueType="num">
                                      <p:cBhvr>
                                        <p:cTn id="90" dur="900" accel="100000">
                                          <p:stCondLst>
                                            <p:cond delay="100"/>
                                          </p:stCondLst>
                                        </p:cTn>
                                        <p:tgtEl>
                                          <p:spTgt spid="32"/>
                                        </p:tgtEl>
                                        <p:attrNameLst>
                                          <p:attrName>ppt_y</p:attrName>
                                        </p:attrNameLst>
                                      </p:cBhvr>
                                      <p:tavLst>
                                        <p:tav tm="0">
                                          <p:val>
                                            <p:strVal val="ppt_y"/>
                                          </p:val>
                                        </p:tav>
                                        <p:tav tm="100000">
                                          <p:val>
                                            <p:strVal val="ppt_y+1"/>
                                          </p:val>
                                        </p:tav>
                                      </p:tavLst>
                                    </p:anim>
                                    <p:set>
                                      <p:cBhvr>
                                        <p:cTn id="91" dur="1" fill="hold">
                                          <p:stCondLst>
                                            <p:cond delay="999"/>
                                          </p:stCondLst>
                                        </p:cTn>
                                        <p:tgtEl>
                                          <p:spTgt spid="32"/>
                                        </p:tgtEl>
                                        <p:attrNameLst>
                                          <p:attrName>style.visibility</p:attrName>
                                        </p:attrNameLst>
                                      </p:cBhvr>
                                      <p:to>
                                        <p:strVal val="hidden"/>
                                      </p:to>
                                    </p:set>
                                  </p:childTnLst>
                                </p:cTn>
                              </p:par>
                            </p:childTnLst>
                          </p:cTn>
                        </p:par>
                      </p:childTnLst>
                    </p:cTn>
                  </p:par>
                </p:childTnLst>
              </p:cTn>
              <p:nextCondLst>
                <p:cond evt="onClick" delay="0">
                  <p:tgtEl>
                    <p:spTgt spid="32"/>
                  </p:tgtEl>
                </p:cond>
              </p:nextCondLst>
            </p:seq>
          </p:childTnLst>
        </p:cTn>
      </p:par>
    </p:tnLst>
    <p:bldLst>
      <p:bldP spid="41" grpId="0" animBg="1"/>
      <p:bldP spid="43" grpId="0" animBg="1"/>
      <p:bldP spid="44"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90" y="437566"/>
            <a:ext cx="12188825" cy="6398000"/>
          </a:xfrm>
          <a:prstGeom prst="rect">
            <a:avLst/>
          </a:prstGeom>
        </p:spPr>
      </p:pic>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34523" y="914484"/>
            <a:ext cx="10581737" cy="4248151"/>
          </a:xfrm>
          <a:prstGeom prst="rect">
            <a:avLst/>
          </a:prstGeom>
        </p:spPr>
      </p:pic>
      <p:pic>
        <p:nvPicPr>
          <p:cNvPr id="7" name="Picture 6">
            <a:hlinkClick r:id="rId4" action="ppaction://hlinksldjump"/>
          </p:cNvPr>
          <p:cNvPicPr>
            <a:picLocks noChangeAspect="1"/>
          </p:cNvPicPr>
          <p:nvPr/>
        </p:nvPicPr>
        <p:blipFill>
          <a:blip r:embed="rId5" cstate="print">
            <a:extLst>
              <a:ext uri="{BEBA8EAE-BF5A-486C-A8C5-ECC9F3942E4B}">
                <a14:imgProps xmlns:a14="http://schemas.microsoft.com/office/drawing/2010/main">
                  <a14:imgLayer r:embed="rId6">
                    <a14:imgEffect>
                      <a14:backgroundRemoval t="0" b="100000" l="0" r="100000"/>
                    </a14:imgEffect>
                  </a14:imgLayer>
                </a14:imgProps>
              </a:ext>
              <a:ext uri="{28A0092B-C50C-407E-A947-70E740481C1C}">
                <a14:useLocalDpi xmlns:a14="http://schemas.microsoft.com/office/drawing/2010/main" val="0"/>
              </a:ext>
            </a:extLst>
          </a:blip>
          <a:stretch>
            <a:fillRect/>
          </a:stretch>
        </p:blipFill>
        <p:spPr>
          <a:xfrm>
            <a:off x="10105865" y="5035706"/>
            <a:ext cx="1877306" cy="1646683"/>
          </a:xfrm>
          <a:prstGeom prst="rect">
            <a:avLst/>
          </a:prstGeom>
        </p:spPr>
      </p:pic>
      <p:sp>
        <p:nvSpPr>
          <p:cNvPr id="12" name="Oval 11"/>
          <p:cNvSpPr/>
          <p:nvPr/>
        </p:nvSpPr>
        <p:spPr>
          <a:xfrm>
            <a:off x="72205" y="511296"/>
            <a:ext cx="662318" cy="566671"/>
          </a:xfrm>
          <a:prstGeom prst="ellipse">
            <a:avLst/>
          </a:prstGeom>
          <a:solidFill>
            <a:srgbClr val="FFFF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91332" tIns="45699" rIns="91332" bIns="45699" rtlCol="0" anchor="ctr"/>
          <a:lstStyle/>
          <a:p>
            <a:pPr algn="ctr" defTabSz="913249"/>
            <a:r>
              <a:rPr lang="en-US" sz="4000" dirty="0">
                <a:solidFill>
                  <a:srgbClr val="009900"/>
                </a:solidFill>
                <a:latin typeface="Calibri"/>
                <a:sym typeface="Arial"/>
              </a:rPr>
              <a:t>1</a:t>
            </a:r>
          </a:p>
        </p:txBody>
      </p:sp>
      <p:sp>
        <p:nvSpPr>
          <p:cNvPr id="10" name="TextBox 9"/>
          <p:cNvSpPr txBox="1"/>
          <p:nvPr/>
        </p:nvSpPr>
        <p:spPr>
          <a:xfrm>
            <a:off x="2039310" y="2531821"/>
            <a:ext cx="8400198" cy="830954"/>
          </a:xfrm>
          <a:prstGeom prst="rect">
            <a:avLst/>
          </a:prstGeom>
          <a:noFill/>
        </p:spPr>
        <p:txBody>
          <a:bodyPr wrap="square" lIns="91332" tIns="45699" rIns="91332" bIns="45699" rtlCol="0">
            <a:spAutoFit/>
          </a:bodyPr>
          <a:lstStyle/>
          <a:p>
            <a:pPr defTabSz="913249">
              <a:lnSpc>
                <a:spcPct val="120000"/>
              </a:lnSpc>
            </a:pPr>
            <a:r>
              <a:rPr lang="en-US" sz="4000" b="1" dirty="0">
                <a:solidFill>
                  <a:srgbClr val="245D61"/>
                </a:solidFill>
                <a:latin typeface="UTM Avo" panose="02040603050506020204" pitchFamily="18" charset="0"/>
                <a:cs typeface="Arial"/>
                <a:sym typeface="Arial"/>
              </a:rPr>
              <a:t>Ai </a:t>
            </a:r>
            <a:r>
              <a:rPr lang="en-US" sz="4000" b="1" dirty="0" err="1">
                <a:solidFill>
                  <a:srgbClr val="245D61"/>
                </a:solidFill>
                <a:latin typeface="UTM Avo" panose="02040603050506020204" pitchFamily="18" charset="0"/>
                <a:cs typeface="Arial"/>
                <a:sym typeface="Arial"/>
              </a:rPr>
              <a:t>cho</a:t>
            </a:r>
            <a:r>
              <a:rPr lang="en-US" sz="4000" b="1" dirty="0">
                <a:solidFill>
                  <a:srgbClr val="245D61"/>
                </a:solidFill>
                <a:latin typeface="UTM Avo" panose="02040603050506020204" pitchFamily="18" charset="0"/>
                <a:cs typeface="Arial"/>
                <a:sym typeface="Arial"/>
              </a:rPr>
              <a:t> </a:t>
            </a:r>
            <a:r>
              <a:rPr lang="en-US" sz="4000" b="1" dirty="0" err="1">
                <a:solidFill>
                  <a:srgbClr val="245D61"/>
                </a:solidFill>
                <a:latin typeface="UTM Avo" panose="02040603050506020204" pitchFamily="18" charset="0"/>
                <a:cs typeface="Arial"/>
                <a:sym typeface="Arial"/>
              </a:rPr>
              <a:t>Hiếu</a:t>
            </a:r>
            <a:r>
              <a:rPr lang="en-US" sz="4000" b="1" dirty="0">
                <a:solidFill>
                  <a:srgbClr val="245D61"/>
                </a:solidFill>
                <a:latin typeface="UTM Avo" panose="02040603050506020204" pitchFamily="18" charset="0"/>
                <a:cs typeface="Arial"/>
                <a:sym typeface="Arial"/>
              </a:rPr>
              <a:t> </a:t>
            </a:r>
            <a:r>
              <a:rPr lang="en-US" sz="4000" b="1" dirty="0" err="1">
                <a:solidFill>
                  <a:srgbClr val="245D61"/>
                </a:solidFill>
                <a:latin typeface="UTM Avo" panose="02040603050506020204" pitchFamily="18" charset="0"/>
                <a:cs typeface="Arial"/>
                <a:sym typeface="Arial"/>
              </a:rPr>
              <a:t>mượn</a:t>
            </a:r>
            <a:r>
              <a:rPr lang="en-US" sz="4000" b="1" dirty="0">
                <a:solidFill>
                  <a:srgbClr val="245D61"/>
                </a:solidFill>
                <a:latin typeface="UTM Avo" panose="02040603050506020204" pitchFamily="18" charset="0"/>
                <a:cs typeface="Arial"/>
                <a:sym typeface="Arial"/>
              </a:rPr>
              <a:t> </a:t>
            </a:r>
            <a:r>
              <a:rPr lang="en-US" sz="4000" b="1" dirty="0" err="1">
                <a:solidFill>
                  <a:srgbClr val="245D61"/>
                </a:solidFill>
                <a:latin typeface="UTM Avo" panose="02040603050506020204" pitchFamily="18" charset="0"/>
                <a:cs typeface="Arial"/>
                <a:sym typeface="Arial"/>
              </a:rPr>
              <a:t>bút</a:t>
            </a:r>
            <a:r>
              <a:rPr lang="en-US" sz="4000" b="1" dirty="0">
                <a:solidFill>
                  <a:srgbClr val="245D61"/>
                </a:solidFill>
                <a:latin typeface="UTM Avo" panose="02040603050506020204" pitchFamily="18" charset="0"/>
                <a:cs typeface="Arial"/>
                <a:sym typeface="Arial"/>
              </a:rPr>
              <a:t> </a:t>
            </a:r>
            <a:r>
              <a:rPr lang="en-US" sz="4000" b="1" dirty="0" err="1">
                <a:solidFill>
                  <a:srgbClr val="245D61"/>
                </a:solidFill>
                <a:latin typeface="UTM Avo" panose="02040603050506020204" pitchFamily="18" charset="0"/>
                <a:cs typeface="Arial"/>
                <a:sym typeface="Arial"/>
              </a:rPr>
              <a:t>màu</a:t>
            </a:r>
            <a:r>
              <a:rPr lang="en-US" sz="4000" b="1" dirty="0">
                <a:solidFill>
                  <a:srgbClr val="245D61"/>
                </a:solidFill>
                <a:latin typeface="UTM Avo" panose="02040603050506020204" pitchFamily="18" charset="0"/>
                <a:cs typeface="Arial"/>
                <a:sym typeface="Arial"/>
              </a:rPr>
              <a:t> </a:t>
            </a:r>
            <a:r>
              <a:rPr lang="en-US" sz="4000" b="1" dirty="0" err="1">
                <a:solidFill>
                  <a:srgbClr val="245D61"/>
                </a:solidFill>
                <a:latin typeface="UTM Avo" panose="02040603050506020204" pitchFamily="18" charset="0"/>
                <a:cs typeface="Arial"/>
                <a:sym typeface="Arial"/>
              </a:rPr>
              <a:t>đỏ</a:t>
            </a:r>
            <a:r>
              <a:rPr lang="en-US" sz="4000" b="1" dirty="0">
                <a:solidFill>
                  <a:srgbClr val="245D61"/>
                </a:solidFill>
                <a:latin typeface="UTM Avo" panose="02040603050506020204" pitchFamily="18" charset="0"/>
                <a:cs typeface="Arial"/>
                <a:sym typeface="Arial"/>
              </a:rPr>
              <a:t>?</a:t>
            </a:r>
          </a:p>
        </p:txBody>
      </p:sp>
    </p:spTree>
    <p:extLst>
      <p:ext uri="{BB962C8B-B14F-4D97-AF65-F5344CB8AC3E}">
        <p14:creationId xmlns:p14="http://schemas.microsoft.com/office/powerpoint/2010/main" val="9644784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1000"/>
                                        <p:tgtEl>
                                          <p:spTgt spid="10"/>
                                        </p:tgtEl>
                                      </p:cBhvr>
                                    </p:animEffect>
                                    <p:anim calcmode="lin" valueType="num">
                                      <p:cBhvr>
                                        <p:cTn id="13" dur="1000" fill="hold"/>
                                        <p:tgtEl>
                                          <p:spTgt spid="10"/>
                                        </p:tgtEl>
                                        <p:attrNameLst>
                                          <p:attrName>ppt_x</p:attrName>
                                        </p:attrNameLst>
                                      </p:cBhvr>
                                      <p:tavLst>
                                        <p:tav tm="0">
                                          <p:val>
                                            <p:strVal val="#ppt_x"/>
                                          </p:val>
                                        </p:tav>
                                        <p:tav tm="100000">
                                          <p:val>
                                            <p:strVal val="#ppt_x"/>
                                          </p:val>
                                        </p:tav>
                                      </p:tavLst>
                                    </p:anim>
                                    <p:anim calcmode="lin" valueType="num">
                                      <p:cBhvr>
                                        <p:cTn id="14"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seq concurrent="1" nextAc="seek">
              <p:cTn id="15" restart="whenNotActive" fill="hold" evtFilter="cancelBubble" nodeType="interactiveSeq">
                <p:stCondLst>
                  <p:cond evt="onClick" delay="0">
                    <p:tgtEl>
                      <p:spTgt spid="12"/>
                    </p:tgtEl>
                  </p:cond>
                </p:stCondLst>
                <p:endSync evt="end" delay="0">
                  <p:rtn val="all"/>
                </p:endSync>
                <p:childTnLst>
                  <p:par>
                    <p:cTn id="16" fill="hold">
                      <p:stCondLst>
                        <p:cond delay="0"/>
                      </p:stCondLst>
                      <p:childTnLst>
                        <p:par>
                          <p:cTn id="17" fill="hold">
                            <p:stCondLst>
                              <p:cond delay="0"/>
                            </p:stCondLst>
                            <p:childTnLst>
                              <p:par>
                                <p:cTn id="18" presetID="1" presetClass="exit" presetSubtype="0" fill="hold" grpId="0" nodeType="withEffect">
                                  <p:stCondLst>
                                    <p:cond delay="0"/>
                                  </p:stCondLst>
                                  <p:childTnLst>
                                    <p:set>
                                      <p:cBhvr>
                                        <p:cTn id="19" dur="1" fill="hold">
                                          <p:stCondLst>
                                            <p:cond delay="0"/>
                                          </p:stCondLst>
                                        </p:cTn>
                                        <p:tgtEl>
                                          <p:spTgt spid="12"/>
                                        </p:tgtEl>
                                        <p:attrNameLst>
                                          <p:attrName>style.visibility</p:attrName>
                                        </p:attrNameLst>
                                      </p:cBhvr>
                                      <p:to>
                                        <p:strVal val="hidden"/>
                                      </p:to>
                                    </p:set>
                                  </p:childTnLst>
                                </p:cTn>
                              </p:par>
                            </p:childTnLst>
                          </p:cTn>
                        </p:par>
                      </p:childTnLst>
                    </p:cTn>
                  </p:par>
                </p:childTnLst>
              </p:cTn>
              <p:nextCondLst>
                <p:cond evt="onClick" delay="0">
                  <p:tgtEl>
                    <p:spTgt spid="12"/>
                  </p:tgtEl>
                </p:cond>
              </p:nextCondLst>
            </p:seq>
          </p:childTnLst>
        </p:cTn>
      </p:par>
    </p:tnLst>
    <p:bldLst>
      <p:bldP spid="12" grpId="0" animBg="1"/>
      <p:bldP spid="10"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87" y="426378"/>
            <a:ext cx="12188825" cy="6481595"/>
          </a:xfrm>
          <a:prstGeom prst="rect">
            <a:avLst/>
          </a:prstGeom>
        </p:spPr>
      </p:pic>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96877" y="1349762"/>
            <a:ext cx="10581737" cy="4248151"/>
          </a:xfrm>
          <a:prstGeom prst="rect">
            <a:avLst/>
          </a:prstGeom>
        </p:spPr>
      </p:pic>
      <p:pic>
        <p:nvPicPr>
          <p:cNvPr id="7" name="Picture 6">
            <a:hlinkClick r:id="rId4" action="ppaction://hlinksldjump"/>
          </p:cNvPr>
          <p:cNvPicPr>
            <a:picLocks noChangeAspect="1"/>
          </p:cNvPicPr>
          <p:nvPr/>
        </p:nvPicPr>
        <p:blipFill>
          <a:blip r:embed="rId5" cstate="print">
            <a:extLst>
              <a:ext uri="{BEBA8EAE-BF5A-486C-A8C5-ECC9F3942E4B}">
                <a14:imgProps xmlns:a14="http://schemas.microsoft.com/office/drawing/2010/main">
                  <a14:imgLayer r:embed="rId6">
                    <a14:imgEffect>
                      <a14:backgroundRemoval t="0" b="100000" l="0" r="100000"/>
                    </a14:imgEffect>
                  </a14:imgLayer>
                </a14:imgProps>
              </a:ext>
              <a:ext uri="{28A0092B-C50C-407E-A947-70E740481C1C}">
                <a14:useLocalDpi xmlns:a14="http://schemas.microsoft.com/office/drawing/2010/main" val="0"/>
              </a:ext>
            </a:extLst>
          </a:blip>
          <a:stretch>
            <a:fillRect/>
          </a:stretch>
        </p:blipFill>
        <p:spPr>
          <a:xfrm>
            <a:off x="10105865" y="5035706"/>
            <a:ext cx="1877306" cy="1646683"/>
          </a:xfrm>
          <a:prstGeom prst="rect">
            <a:avLst/>
          </a:prstGeom>
        </p:spPr>
      </p:pic>
      <p:sp>
        <p:nvSpPr>
          <p:cNvPr id="10" name="Oval 9"/>
          <p:cNvSpPr/>
          <p:nvPr/>
        </p:nvSpPr>
        <p:spPr>
          <a:xfrm>
            <a:off x="111996" y="535702"/>
            <a:ext cx="662318" cy="566671"/>
          </a:xfrm>
          <a:prstGeom prst="ellipse">
            <a:avLst/>
          </a:prstGeom>
          <a:solidFill>
            <a:srgbClr val="FFFF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91332" tIns="45699" rIns="91332" bIns="45699" rtlCol="0" anchor="ctr"/>
          <a:lstStyle/>
          <a:p>
            <a:pPr algn="ctr" defTabSz="913249"/>
            <a:r>
              <a:rPr lang="en-US" sz="4000" dirty="0">
                <a:solidFill>
                  <a:srgbClr val="009900"/>
                </a:solidFill>
                <a:latin typeface="Calibri"/>
                <a:sym typeface="Arial"/>
              </a:rPr>
              <a:t>2</a:t>
            </a:r>
          </a:p>
        </p:txBody>
      </p:sp>
      <p:sp>
        <p:nvSpPr>
          <p:cNvPr id="12" name="TextBox 11"/>
          <p:cNvSpPr txBox="1"/>
          <p:nvPr/>
        </p:nvSpPr>
        <p:spPr>
          <a:xfrm>
            <a:off x="2099005" y="2610848"/>
            <a:ext cx="7993987" cy="1636303"/>
          </a:xfrm>
          <a:prstGeom prst="rect">
            <a:avLst/>
          </a:prstGeom>
          <a:noFill/>
        </p:spPr>
        <p:txBody>
          <a:bodyPr wrap="square" lIns="91332" tIns="45699" rIns="91332" bIns="45699" rtlCol="0">
            <a:spAutoFit/>
          </a:bodyPr>
          <a:lstStyle/>
          <a:p>
            <a:pPr algn="ctr">
              <a:lnSpc>
                <a:spcPct val="120000"/>
              </a:lnSpc>
            </a:pPr>
            <a:r>
              <a:rPr lang="en-US" sz="4400" b="1" dirty="0" err="1">
                <a:solidFill>
                  <a:srgbClr val="245D61"/>
                </a:solidFill>
                <a:latin typeface="UTM Avo" panose="02040603050506020204" pitchFamily="18" charset="0"/>
              </a:rPr>
              <a:t>Hãy</a:t>
            </a:r>
            <a:r>
              <a:rPr lang="en-US" sz="4400" b="1" dirty="0">
                <a:solidFill>
                  <a:srgbClr val="245D61"/>
                </a:solidFill>
                <a:latin typeface="UTM Avo" panose="02040603050506020204" pitchFamily="18" charset="0"/>
              </a:rPr>
              <a:t> </a:t>
            </a:r>
            <a:r>
              <a:rPr lang="en-US" sz="4400" b="1" dirty="0" err="1">
                <a:solidFill>
                  <a:srgbClr val="245D61"/>
                </a:solidFill>
                <a:latin typeface="UTM Avo" panose="02040603050506020204" pitchFamily="18" charset="0"/>
              </a:rPr>
              <a:t>nói</a:t>
            </a:r>
            <a:r>
              <a:rPr lang="en-US" sz="4400" b="1" dirty="0">
                <a:solidFill>
                  <a:srgbClr val="245D61"/>
                </a:solidFill>
                <a:latin typeface="UTM Avo" panose="02040603050506020204" pitchFamily="18" charset="0"/>
              </a:rPr>
              <a:t> </a:t>
            </a:r>
            <a:r>
              <a:rPr lang="en-US" sz="4400" b="1" dirty="0" err="1">
                <a:solidFill>
                  <a:srgbClr val="245D61"/>
                </a:solidFill>
                <a:latin typeface="UTM Avo" panose="02040603050506020204" pitchFamily="18" charset="0"/>
              </a:rPr>
              <a:t>lời</a:t>
            </a:r>
            <a:r>
              <a:rPr lang="en-US" sz="4400" b="1" dirty="0">
                <a:solidFill>
                  <a:srgbClr val="245D61"/>
                </a:solidFill>
                <a:latin typeface="UTM Avo" panose="02040603050506020204" pitchFamily="18" charset="0"/>
              </a:rPr>
              <a:t> </a:t>
            </a:r>
            <a:r>
              <a:rPr lang="en-US" sz="4400" b="1" dirty="0" err="1">
                <a:solidFill>
                  <a:srgbClr val="245D61"/>
                </a:solidFill>
                <a:latin typeface="UTM Avo" panose="02040603050506020204" pitchFamily="18" charset="0"/>
              </a:rPr>
              <a:t>của</a:t>
            </a:r>
            <a:r>
              <a:rPr lang="en-US" sz="4400" b="1" dirty="0">
                <a:solidFill>
                  <a:srgbClr val="245D61"/>
                </a:solidFill>
                <a:latin typeface="UTM Avo" panose="02040603050506020204" pitchFamily="18" charset="0"/>
              </a:rPr>
              <a:t> </a:t>
            </a:r>
            <a:r>
              <a:rPr lang="en-US" sz="4400" b="1" dirty="0" err="1">
                <a:solidFill>
                  <a:srgbClr val="245D61"/>
                </a:solidFill>
                <a:latin typeface="UTM Avo" panose="02040603050506020204" pitchFamily="18" charset="0"/>
              </a:rPr>
              <a:t>Hiếu</a:t>
            </a:r>
            <a:r>
              <a:rPr lang="en-US" sz="4400" b="1" dirty="0">
                <a:solidFill>
                  <a:srgbClr val="245D61"/>
                </a:solidFill>
                <a:latin typeface="UTM Avo" panose="02040603050506020204" pitchFamily="18" charset="0"/>
              </a:rPr>
              <a:t> </a:t>
            </a:r>
            <a:r>
              <a:rPr lang="en-US" sz="4400" b="1" dirty="0" err="1">
                <a:solidFill>
                  <a:srgbClr val="245D61"/>
                </a:solidFill>
                <a:latin typeface="UTM Avo" panose="02040603050506020204" pitchFamily="18" charset="0"/>
              </a:rPr>
              <a:t>cảm</a:t>
            </a:r>
            <a:r>
              <a:rPr lang="en-US" sz="4400" b="1" dirty="0">
                <a:solidFill>
                  <a:srgbClr val="245D61"/>
                </a:solidFill>
                <a:latin typeface="UTM Avo" panose="02040603050506020204" pitchFamily="18" charset="0"/>
              </a:rPr>
              <a:t> </a:t>
            </a:r>
            <a:r>
              <a:rPr lang="en-US" sz="4400" b="1" dirty="0" err="1">
                <a:solidFill>
                  <a:srgbClr val="245D61"/>
                </a:solidFill>
                <a:latin typeface="UTM Avo" panose="02040603050506020204" pitchFamily="18" charset="0"/>
              </a:rPr>
              <a:t>ơn</a:t>
            </a:r>
            <a:r>
              <a:rPr lang="en-US" sz="4400" b="1" dirty="0">
                <a:solidFill>
                  <a:srgbClr val="245D61"/>
                </a:solidFill>
                <a:latin typeface="UTM Avo" panose="02040603050506020204" pitchFamily="18" charset="0"/>
              </a:rPr>
              <a:t> </a:t>
            </a:r>
            <a:r>
              <a:rPr lang="en-US" sz="4400" b="1" dirty="0" err="1">
                <a:solidFill>
                  <a:srgbClr val="245D61"/>
                </a:solidFill>
                <a:latin typeface="UTM Avo" panose="02040603050506020204" pitchFamily="18" charset="0"/>
              </a:rPr>
              <a:t>bạn</a:t>
            </a:r>
            <a:r>
              <a:rPr lang="en-US" sz="4400" b="1" dirty="0">
                <a:solidFill>
                  <a:srgbClr val="245D61"/>
                </a:solidFill>
                <a:latin typeface="UTM Avo" panose="02040603050506020204" pitchFamily="18" charset="0"/>
              </a:rPr>
              <a:t> </a:t>
            </a:r>
            <a:r>
              <a:rPr lang="en-US" sz="4400" b="1" dirty="0" err="1">
                <a:solidFill>
                  <a:srgbClr val="245D61"/>
                </a:solidFill>
                <a:latin typeface="UTM Avo" panose="02040603050506020204" pitchFamily="18" charset="0"/>
              </a:rPr>
              <a:t>cho</a:t>
            </a:r>
            <a:r>
              <a:rPr lang="en-US" sz="4400" b="1" dirty="0">
                <a:solidFill>
                  <a:srgbClr val="245D61"/>
                </a:solidFill>
                <a:latin typeface="UTM Avo" panose="02040603050506020204" pitchFamily="18" charset="0"/>
              </a:rPr>
              <a:t> </a:t>
            </a:r>
            <a:r>
              <a:rPr lang="en-US" sz="4400" b="1" dirty="0" err="1">
                <a:solidFill>
                  <a:srgbClr val="245D61"/>
                </a:solidFill>
                <a:latin typeface="UTM Avo" panose="02040603050506020204" pitchFamily="18" charset="0"/>
              </a:rPr>
              <a:t>mượn</a:t>
            </a:r>
            <a:r>
              <a:rPr lang="en-US" sz="4400" b="1" dirty="0">
                <a:solidFill>
                  <a:srgbClr val="245D61"/>
                </a:solidFill>
                <a:latin typeface="UTM Avo" panose="02040603050506020204" pitchFamily="18" charset="0"/>
              </a:rPr>
              <a:t> </a:t>
            </a:r>
            <a:r>
              <a:rPr lang="en-US" sz="4400" b="1" dirty="0" err="1">
                <a:solidFill>
                  <a:srgbClr val="245D61"/>
                </a:solidFill>
                <a:latin typeface="UTM Avo" panose="02040603050506020204" pitchFamily="18" charset="0"/>
              </a:rPr>
              <a:t>bút</a:t>
            </a:r>
            <a:r>
              <a:rPr lang="en-US" sz="4400" b="1" dirty="0">
                <a:solidFill>
                  <a:srgbClr val="245D61"/>
                </a:solidFill>
              </a:rPr>
              <a:t>.</a:t>
            </a:r>
            <a:endParaRPr lang="en-US" sz="4400" b="1" dirty="0">
              <a:solidFill>
                <a:srgbClr val="245D61"/>
              </a:solidFill>
              <a:latin typeface="UTM Avo" panose="02040603050506020204" pitchFamily="18" charset="0"/>
            </a:endParaRPr>
          </a:p>
        </p:txBody>
      </p:sp>
    </p:spTree>
    <p:extLst>
      <p:ext uri="{BB962C8B-B14F-4D97-AF65-F5344CB8AC3E}">
        <p14:creationId xmlns:p14="http://schemas.microsoft.com/office/powerpoint/2010/main" val="15926317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circle(in)">
                                      <p:cBhvr>
                                        <p:cTn id="7" dur="2000"/>
                                        <p:tgtEl>
                                          <p:spTgt spid="6"/>
                                        </p:tgtEl>
                                      </p:cBhvr>
                                    </p:animEffect>
                                  </p:childTnLst>
                                </p:cTn>
                              </p:par>
                              <p:par>
                                <p:cTn id="8" presetID="42" presetClass="entr" presetSubtype="0" fill="hold" grpId="0"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fade">
                                      <p:cBhvr>
                                        <p:cTn id="10" dur="1000"/>
                                        <p:tgtEl>
                                          <p:spTgt spid="12"/>
                                        </p:tgtEl>
                                      </p:cBhvr>
                                    </p:animEffect>
                                    <p:anim calcmode="lin" valueType="num">
                                      <p:cBhvr>
                                        <p:cTn id="11" dur="1000" fill="hold"/>
                                        <p:tgtEl>
                                          <p:spTgt spid="12"/>
                                        </p:tgtEl>
                                        <p:attrNameLst>
                                          <p:attrName>ppt_x</p:attrName>
                                        </p:attrNameLst>
                                      </p:cBhvr>
                                      <p:tavLst>
                                        <p:tav tm="0">
                                          <p:val>
                                            <p:strVal val="#ppt_x"/>
                                          </p:val>
                                        </p:tav>
                                        <p:tav tm="100000">
                                          <p:val>
                                            <p:strVal val="#ppt_x"/>
                                          </p:val>
                                        </p:tav>
                                      </p:tavLst>
                                    </p:anim>
                                    <p:anim calcmode="lin" valueType="num">
                                      <p:cBhvr>
                                        <p:cTn id="12"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seq concurrent="1" nextAc="seek">
              <p:cTn id="13" restart="whenNotActive" fill="hold" evtFilter="cancelBubble" nodeType="interactiveSeq">
                <p:stCondLst>
                  <p:cond evt="onClick" delay="0">
                    <p:tgtEl>
                      <p:spTgt spid="10"/>
                    </p:tgtEl>
                  </p:cond>
                </p:stCondLst>
                <p:endSync evt="end" delay="0">
                  <p:rtn val="all"/>
                </p:endSync>
                <p:childTnLst>
                  <p:par>
                    <p:cTn id="14" fill="hold">
                      <p:stCondLst>
                        <p:cond delay="0"/>
                      </p:stCondLst>
                      <p:childTnLst>
                        <p:par>
                          <p:cTn id="15" fill="hold">
                            <p:stCondLst>
                              <p:cond delay="0"/>
                            </p:stCondLst>
                            <p:childTnLst>
                              <p:par>
                                <p:cTn id="16" presetID="1" presetClass="exit" presetSubtype="0" fill="hold" grpId="0" nodeType="withEffect">
                                  <p:stCondLst>
                                    <p:cond delay="0"/>
                                  </p:stCondLst>
                                  <p:childTnLst>
                                    <p:set>
                                      <p:cBhvr>
                                        <p:cTn id="17" dur="1" fill="hold">
                                          <p:stCondLst>
                                            <p:cond delay="0"/>
                                          </p:stCondLst>
                                        </p:cTn>
                                        <p:tgtEl>
                                          <p:spTgt spid="10"/>
                                        </p:tgtEl>
                                        <p:attrNameLst>
                                          <p:attrName>style.visibility</p:attrName>
                                        </p:attrNameLst>
                                      </p:cBhvr>
                                      <p:to>
                                        <p:strVal val="hidden"/>
                                      </p:to>
                                    </p:set>
                                  </p:childTnLst>
                                </p:cTn>
                              </p:par>
                            </p:childTnLst>
                          </p:cTn>
                        </p:par>
                      </p:childTnLst>
                    </p:cTn>
                  </p:par>
                </p:childTnLst>
              </p:cTn>
              <p:nextCondLst>
                <p:cond evt="onClick" delay="0">
                  <p:tgtEl>
                    <p:spTgt spid="10"/>
                  </p:tgtEl>
                </p:cond>
              </p:nextCondLst>
            </p:seq>
          </p:childTnLst>
        </p:cTn>
      </p:par>
    </p:tnLst>
    <p:bldLst>
      <p:bldP spid="10" grpId="0" animBg="1"/>
      <p:bldP spid="12"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06" y="421240"/>
            <a:ext cx="12188388" cy="6436760"/>
          </a:xfrm>
          <a:prstGeom prst="rect">
            <a:avLst/>
          </a:prstGeom>
        </p:spPr>
      </p:pic>
      <p:pic>
        <p:nvPicPr>
          <p:cNvPr id="3" name="图片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63051" y="3985882"/>
            <a:ext cx="5160853" cy="2747037"/>
          </a:xfrm>
          <a:prstGeom prst="rect">
            <a:avLst/>
          </a:prstGeom>
        </p:spPr>
      </p:pic>
      <p:pic>
        <p:nvPicPr>
          <p:cNvPr id="4" name="图片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647808" y="4688005"/>
            <a:ext cx="1544192" cy="2169996"/>
          </a:xfrm>
          <a:prstGeom prst="rect">
            <a:avLst/>
          </a:prstGeom>
        </p:spPr>
      </p:pic>
      <p:pic>
        <p:nvPicPr>
          <p:cNvPr id="5" name="图片 4"/>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095999" y="4713998"/>
            <a:ext cx="3644712" cy="1932367"/>
          </a:xfrm>
          <a:prstGeom prst="rect">
            <a:avLst/>
          </a:prstGeom>
        </p:spPr>
      </p:pic>
      <p:sp>
        <p:nvSpPr>
          <p:cNvPr id="9" name="文本框 8"/>
          <p:cNvSpPr txBox="1"/>
          <p:nvPr/>
        </p:nvSpPr>
        <p:spPr>
          <a:xfrm>
            <a:off x="3770410" y="2509590"/>
            <a:ext cx="4978470" cy="1015663"/>
          </a:xfrm>
          <a:prstGeom prst="rect">
            <a:avLst/>
          </a:prstGeom>
          <a:noFill/>
        </p:spPr>
        <p:txBody>
          <a:bodyPr wrap="square" rtlCol="0">
            <a:spAutoFit/>
          </a:bodyPr>
          <a:lstStyle/>
          <a:p>
            <a:pPr defTabSz="914377"/>
            <a:r>
              <a:rPr lang="en-US" altLang="zh-CN" sz="6000" b="1" dirty="0">
                <a:solidFill>
                  <a:srgbClr val="4CB6BD">
                    <a:lumMod val="50000"/>
                  </a:srgbClr>
                </a:solidFill>
                <a:ea typeface="等线" panose="02010600030101010101" pitchFamily="2" charset="-122"/>
              </a:rPr>
              <a:t>KHỞI ĐỘNG</a:t>
            </a:r>
            <a:endParaRPr lang="zh-CN" altLang="en-US" sz="6000" b="1" dirty="0">
              <a:solidFill>
                <a:srgbClr val="4CB6BD">
                  <a:lumMod val="50000"/>
                </a:srgbClr>
              </a:solidFill>
              <a:ea typeface="等线" panose="02010600030101010101" pitchFamily="2" charset="-122"/>
            </a:endParaRPr>
          </a:p>
        </p:txBody>
      </p:sp>
    </p:spTree>
    <p:extLst>
      <p:ext uri="{BB962C8B-B14F-4D97-AF65-F5344CB8AC3E}">
        <p14:creationId xmlns:p14="http://schemas.microsoft.com/office/powerpoint/2010/main" val="388065829"/>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anim calcmode="lin" valueType="num">
                                      <p:cBhvr>
                                        <p:cTn id="12" dur="1000" fill="hold"/>
                                        <p:tgtEl>
                                          <p:spTgt spid="3"/>
                                        </p:tgtEl>
                                        <p:attrNameLst>
                                          <p:attrName>ppt_x</p:attrName>
                                        </p:attrNameLst>
                                      </p:cBhvr>
                                      <p:tavLst>
                                        <p:tav tm="0">
                                          <p:val>
                                            <p:strVal val="#ppt_x"/>
                                          </p:val>
                                        </p:tav>
                                        <p:tav tm="100000">
                                          <p:val>
                                            <p:strVal val="#ppt_x"/>
                                          </p:val>
                                        </p:tav>
                                      </p:tavLst>
                                    </p:anim>
                                    <p:anim calcmode="lin" valueType="num">
                                      <p:cBhvr>
                                        <p:cTn id="13" dur="1000" fill="hold"/>
                                        <p:tgtEl>
                                          <p:spTgt spid="3"/>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 presetClass="entr" presetSubtype="2" fill="hold" nodeType="afterEffect">
                                  <p:stCondLst>
                                    <p:cond delay="0"/>
                                  </p:stCondLst>
                                  <p:childTnLst>
                                    <p:set>
                                      <p:cBhvr>
                                        <p:cTn id="16" dur="1" fill="hold">
                                          <p:stCondLst>
                                            <p:cond delay="0"/>
                                          </p:stCondLst>
                                        </p:cTn>
                                        <p:tgtEl>
                                          <p:spTgt spid="5"/>
                                        </p:tgtEl>
                                        <p:attrNameLst>
                                          <p:attrName>style.visibility</p:attrName>
                                        </p:attrNameLst>
                                      </p:cBhvr>
                                      <p:to>
                                        <p:strVal val="visible"/>
                                      </p:to>
                                    </p:set>
                                    <p:anim calcmode="lin" valueType="num">
                                      <p:cBhvr additive="base">
                                        <p:cTn id="17" dur="1000" fill="hold"/>
                                        <p:tgtEl>
                                          <p:spTgt spid="5"/>
                                        </p:tgtEl>
                                        <p:attrNameLst>
                                          <p:attrName>ppt_x</p:attrName>
                                        </p:attrNameLst>
                                      </p:cBhvr>
                                      <p:tavLst>
                                        <p:tav tm="0">
                                          <p:val>
                                            <p:strVal val="1+#ppt_w/2"/>
                                          </p:val>
                                        </p:tav>
                                        <p:tav tm="100000">
                                          <p:val>
                                            <p:strVal val="#ppt_x"/>
                                          </p:val>
                                        </p:tav>
                                      </p:tavLst>
                                    </p:anim>
                                    <p:anim calcmode="lin" valueType="num">
                                      <p:cBhvr additive="base">
                                        <p:cTn id="18" dur="1000" fill="hold"/>
                                        <p:tgtEl>
                                          <p:spTgt spid="5"/>
                                        </p:tgtEl>
                                        <p:attrNameLst>
                                          <p:attrName>ppt_y</p:attrName>
                                        </p:attrNameLst>
                                      </p:cBhvr>
                                      <p:tavLst>
                                        <p:tav tm="0">
                                          <p:val>
                                            <p:strVal val="#ppt_y"/>
                                          </p:val>
                                        </p:tav>
                                        <p:tav tm="100000">
                                          <p:val>
                                            <p:strVal val="#ppt_y"/>
                                          </p:val>
                                        </p:tav>
                                      </p:tavLst>
                                    </p:anim>
                                  </p:childTnLst>
                                </p:cTn>
                              </p:par>
                            </p:childTnLst>
                          </p:cTn>
                        </p:par>
                        <p:par>
                          <p:cTn id="19" fill="hold">
                            <p:stCondLst>
                              <p:cond delay="2500"/>
                            </p:stCondLst>
                            <p:childTnLst>
                              <p:par>
                                <p:cTn id="20" presetID="42" presetClass="entr" presetSubtype="0" fill="hold" nodeType="after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fade">
                                      <p:cBhvr>
                                        <p:cTn id="22" dur="1000"/>
                                        <p:tgtEl>
                                          <p:spTgt spid="4"/>
                                        </p:tgtEl>
                                      </p:cBhvr>
                                    </p:animEffect>
                                    <p:anim calcmode="lin" valueType="num">
                                      <p:cBhvr>
                                        <p:cTn id="23" dur="1000" fill="hold"/>
                                        <p:tgtEl>
                                          <p:spTgt spid="4"/>
                                        </p:tgtEl>
                                        <p:attrNameLst>
                                          <p:attrName>ppt_x</p:attrName>
                                        </p:attrNameLst>
                                      </p:cBhvr>
                                      <p:tavLst>
                                        <p:tav tm="0">
                                          <p:val>
                                            <p:strVal val="#ppt_x"/>
                                          </p:val>
                                        </p:tav>
                                        <p:tav tm="100000">
                                          <p:val>
                                            <p:strVal val="#ppt_x"/>
                                          </p:val>
                                        </p:tav>
                                      </p:tavLst>
                                    </p:anim>
                                    <p:anim calcmode="lin" valueType="num">
                                      <p:cBhvr>
                                        <p:cTn id="24" dur="1000" fill="hold"/>
                                        <p:tgtEl>
                                          <p:spTgt spid="4"/>
                                        </p:tgtEl>
                                        <p:attrNameLst>
                                          <p:attrName>ppt_y</p:attrName>
                                        </p:attrNameLst>
                                      </p:cBhvr>
                                      <p:tavLst>
                                        <p:tav tm="0">
                                          <p:val>
                                            <p:strVal val="#ppt_y+.1"/>
                                          </p:val>
                                        </p:tav>
                                        <p:tav tm="100000">
                                          <p:val>
                                            <p:strVal val="#ppt_y"/>
                                          </p:val>
                                        </p:tav>
                                      </p:tavLst>
                                    </p:anim>
                                  </p:childTnLst>
                                </p:cTn>
                              </p:par>
                            </p:childTnLst>
                          </p:cTn>
                        </p:par>
                        <p:par>
                          <p:cTn id="25" fill="hold">
                            <p:stCondLst>
                              <p:cond delay="3500"/>
                            </p:stCondLst>
                            <p:childTnLst>
                              <p:par>
                                <p:cTn id="26" presetID="16" presetClass="entr" presetSubtype="21" fill="hold" grpId="0" nodeType="afterEffect">
                                  <p:stCondLst>
                                    <p:cond delay="0"/>
                                  </p:stCondLst>
                                  <p:childTnLst>
                                    <p:set>
                                      <p:cBhvr>
                                        <p:cTn id="27" dur="1" fill="hold">
                                          <p:stCondLst>
                                            <p:cond delay="0"/>
                                          </p:stCondLst>
                                        </p:cTn>
                                        <p:tgtEl>
                                          <p:spTgt spid="9"/>
                                        </p:tgtEl>
                                        <p:attrNameLst>
                                          <p:attrName>style.visibility</p:attrName>
                                        </p:attrNameLst>
                                      </p:cBhvr>
                                      <p:to>
                                        <p:strVal val="visible"/>
                                      </p:to>
                                    </p:set>
                                    <p:animEffect transition="in" filter="barn(inVertical)">
                                      <p:cBhvr>
                                        <p:cTn id="28"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590" y="437566"/>
            <a:ext cx="12188825" cy="6369947"/>
          </a:xfrm>
          <a:prstGeom prst="rect">
            <a:avLst/>
          </a:prstGeom>
        </p:spPr>
      </p:pic>
      <p:pic>
        <p:nvPicPr>
          <p:cNvPr id="6" name="Picture 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55626" y="392377"/>
            <a:ext cx="10581737" cy="2962293"/>
          </a:xfrm>
          <a:prstGeom prst="rect">
            <a:avLst/>
          </a:prstGeom>
        </p:spPr>
      </p:pic>
      <p:pic>
        <p:nvPicPr>
          <p:cNvPr id="7" name="Picture 6">
            <a:hlinkClick r:id="rId6" action="ppaction://hlinksldjump"/>
          </p:cNvPr>
          <p:cNvPicPr>
            <a:picLocks noChangeAspect="1"/>
          </p:cNvPicPr>
          <p:nvPr/>
        </p:nvPicPr>
        <p:blipFill>
          <a:blip r:embed="rId7" cstate="print">
            <a:extLst>
              <a:ext uri="{BEBA8EAE-BF5A-486C-A8C5-ECC9F3942E4B}">
                <a14:imgProps xmlns:a14="http://schemas.microsoft.com/office/drawing/2010/main">
                  <a14:imgLayer r:embed="rId8">
                    <a14:imgEffect>
                      <a14:backgroundRemoval t="0" b="100000" l="0" r="100000"/>
                    </a14:imgEffect>
                  </a14:imgLayer>
                </a14:imgProps>
              </a:ext>
              <a:ext uri="{28A0092B-C50C-407E-A947-70E740481C1C}">
                <a14:useLocalDpi xmlns:a14="http://schemas.microsoft.com/office/drawing/2010/main" val="0"/>
              </a:ext>
            </a:extLst>
          </a:blip>
          <a:stretch>
            <a:fillRect/>
          </a:stretch>
        </p:blipFill>
        <p:spPr>
          <a:xfrm>
            <a:off x="10105865" y="5035706"/>
            <a:ext cx="1877306" cy="1646683"/>
          </a:xfrm>
          <a:prstGeom prst="rect">
            <a:avLst/>
          </a:prstGeom>
        </p:spPr>
      </p:pic>
      <p:sp>
        <p:nvSpPr>
          <p:cNvPr id="10" name="Oval 9"/>
          <p:cNvSpPr/>
          <p:nvPr/>
        </p:nvSpPr>
        <p:spPr>
          <a:xfrm>
            <a:off x="0" y="615352"/>
            <a:ext cx="662318" cy="566671"/>
          </a:xfrm>
          <a:prstGeom prst="ellipse">
            <a:avLst/>
          </a:prstGeom>
          <a:solidFill>
            <a:srgbClr val="FFFF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91332" tIns="45699" rIns="91332" bIns="45699" rtlCol="0" anchor="ctr"/>
          <a:lstStyle/>
          <a:p>
            <a:pPr algn="ctr" defTabSz="913249"/>
            <a:r>
              <a:rPr lang="en-US" sz="4000" dirty="0">
                <a:solidFill>
                  <a:srgbClr val="009900"/>
                </a:solidFill>
                <a:latin typeface="Calibri"/>
                <a:sym typeface="Arial"/>
              </a:rPr>
              <a:t>3</a:t>
            </a:r>
          </a:p>
        </p:txBody>
      </p:sp>
      <p:sp>
        <p:nvSpPr>
          <p:cNvPr id="12" name="TextBox 11"/>
          <p:cNvSpPr txBox="1"/>
          <p:nvPr/>
        </p:nvSpPr>
        <p:spPr>
          <a:xfrm>
            <a:off x="2159619" y="1392522"/>
            <a:ext cx="8701710" cy="732338"/>
          </a:xfrm>
          <a:prstGeom prst="rect">
            <a:avLst/>
          </a:prstGeom>
          <a:noFill/>
        </p:spPr>
        <p:txBody>
          <a:bodyPr wrap="square" lIns="91332" tIns="45699" rIns="91332" bIns="45699" rtlCol="0">
            <a:spAutoFit/>
          </a:bodyPr>
          <a:lstStyle/>
          <a:p>
            <a:pPr defTabSz="913249">
              <a:lnSpc>
                <a:spcPct val="130000"/>
              </a:lnSpc>
            </a:pPr>
            <a:r>
              <a:rPr lang="en-US" sz="3600" b="1" dirty="0" err="1">
                <a:solidFill>
                  <a:srgbClr val="245D61"/>
                </a:solidFill>
                <a:latin typeface="UTM Avo" panose="02040603050506020204" pitchFamily="18" charset="0"/>
                <a:cs typeface="Arial"/>
                <a:sym typeface="Arial"/>
              </a:rPr>
              <a:t>Cô</a:t>
            </a:r>
            <a:r>
              <a:rPr lang="en-US" sz="3600" b="1" dirty="0">
                <a:solidFill>
                  <a:srgbClr val="245D61"/>
                </a:solidFill>
                <a:latin typeface="UTM Avo" panose="02040603050506020204" pitchFamily="18" charset="0"/>
                <a:cs typeface="Arial"/>
                <a:sym typeface="Arial"/>
              </a:rPr>
              <a:t> </a:t>
            </a:r>
            <a:r>
              <a:rPr lang="en-US" sz="3600" b="1" dirty="0" err="1">
                <a:solidFill>
                  <a:srgbClr val="245D61"/>
                </a:solidFill>
                <a:latin typeface="UTM Avo" panose="02040603050506020204" pitchFamily="18" charset="0"/>
                <a:cs typeface="Arial"/>
                <a:sym typeface="Arial"/>
              </a:rPr>
              <a:t>giáo</a:t>
            </a:r>
            <a:r>
              <a:rPr lang="en-US" sz="3600" b="1" dirty="0">
                <a:solidFill>
                  <a:srgbClr val="245D61"/>
                </a:solidFill>
                <a:latin typeface="UTM Avo" panose="02040603050506020204" pitchFamily="18" charset="0"/>
                <a:cs typeface="Arial"/>
                <a:sym typeface="Arial"/>
              </a:rPr>
              <a:t> </a:t>
            </a:r>
            <a:r>
              <a:rPr lang="en-US" sz="3600" b="1" dirty="0" err="1">
                <a:solidFill>
                  <a:srgbClr val="245D61"/>
                </a:solidFill>
                <a:latin typeface="UTM Avo" panose="02040603050506020204" pitchFamily="18" charset="0"/>
                <a:cs typeface="Arial"/>
                <a:sym typeface="Arial"/>
              </a:rPr>
              <a:t>khuyên</a:t>
            </a:r>
            <a:r>
              <a:rPr lang="en-US" sz="3600" b="1" dirty="0">
                <a:solidFill>
                  <a:srgbClr val="245D61"/>
                </a:solidFill>
                <a:latin typeface="UTM Avo" panose="02040603050506020204" pitchFamily="18" charset="0"/>
                <a:cs typeface="Arial"/>
                <a:sym typeface="Arial"/>
              </a:rPr>
              <a:t> </a:t>
            </a:r>
            <a:r>
              <a:rPr lang="en-US" sz="3600" b="1" dirty="0" err="1">
                <a:solidFill>
                  <a:srgbClr val="245D61"/>
                </a:solidFill>
                <a:latin typeface="UTM Avo" panose="02040603050506020204" pitchFamily="18" charset="0"/>
                <a:cs typeface="Arial"/>
                <a:sym typeface="Arial"/>
              </a:rPr>
              <a:t>học</a:t>
            </a:r>
            <a:r>
              <a:rPr lang="en-US" sz="3600" b="1" dirty="0">
                <a:solidFill>
                  <a:srgbClr val="245D61"/>
                </a:solidFill>
                <a:latin typeface="UTM Avo" panose="02040603050506020204" pitchFamily="18" charset="0"/>
                <a:cs typeface="Arial"/>
                <a:sym typeface="Arial"/>
              </a:rPr>
              <a:t> sinh </a:t>
            </a:r>
            <a:r>
              <a:rPr lang="en-US" sz="3600" b="1" dirty="0" err="1">
                <a:solidFill>
                  <a:srgbClr val="245D61"/>
                </a:solidFill>
                <a:latin typeface="UTM Avo" panose="02040603050506020204" pitchFamily="18" charset="0"/>
                <a:cs typeface="Arial"/>
                <a:sym typeface="Arial"/>
              </a:rPr>
              <a:t>điều</a:t>
            </a:r>
            <a:r>
              <a:rPr lang="en-US" sz="3600" b="1" dirty="0">
                <a:solidFill>
                  <a:srgbClr val="245D61"/>
                </a:solidFill>
                <a:latin typeface="UTM Avo" panose="02040603050506020204" pitchFamily="18" charset="0"/>
                <a:cs typeface="Arial"/>
                <a:sym typeface="Arial"/>
              </a:rPr>
              <a:t> </a:t>
            </a:r>
            <a:r>
              <a:rPr lang="en-US" sz="3600" b="1" dirty="0" err="1">
                <a:solidFill>
                  <a:srgbClr val="245D61"/>
                </a:solidFill>
                <a:latin typeface="UTM Avo" panose="02040603050506020204" pitchFamily="18" charset="0"/>
                <a:cs typeface="Arial"/>
                <a:sym typeface="Arial"/>
              </a:rPr>
              <a:t>gì</a:t>
            </a:r>
            <a:r>
              <a:rPr lang="en-US" sz="3600" b="1" dirty="0">
                <a:solidFill>
                  <a:srgbClr val="245D61"/>
                </a:solidFill>
                <a:latin typeface="UTM Avo" panose="02040603050506020204" pitchFamily="18" charset="0"/>
                <a:cs typeface="Arial"/>
                <a:sym typeface="Arial"/>
              </a:rPr>
              <a:t>?</a:t>
            </a:r>
          </a:p>
        </p:txBody>
      </p:sp>
      <p:grpSp>
        <p:nvGrpSpPr>
          <p:cNvPr id="3" name="Group 2">
            <a:extLst>
              <a:ext uri="{FF2B5EF4-FFF2-40B4-BE49-F238E27FC236}">
                <a16:creationId xmlns:a16="http://schemas.microsoft.com/office/drawing/2014/main" id="{99B19B24-A064-4C1F-8407-B83FE13FBD7C}"/>
              </a:ext>
            </a:extLst>
          </p:cNvPr>
          <p:cNvGrpSpPr/>
          <p:nvPr/>
        </p:nvGrpSpPr>
        <p:grpSpPr>
          <a:xfrm>
            <a:off x="103990" y="3290345"/>
            <a:ext cx="10581737" cy="1245938"/>
            <a:chOff x="103990" y="3290345"/>
            <a:chExt cx="10581737" cy="1245938"/>
          </a:xfrm>
        </p:grpSpPr>
        <p:pic>
          <p:nvPicPr>
            <p:cNvPr id="8" name="Picture 7">
              <a:extLst>
                <a:ext uri="{FF2B5EF4-FFF2-40B4-BE49-F238E27FC236}">
                  <a16:creationId xmlns:a16="http://schemas.microsoft.com/office/drawing/2014/main" id="{68B25666-6093-4D1E-8C71-B0F538545D97}"/>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3990" y="3290345"/>
              <a:ext cx="10581737" cy="1245938"/>
            </a:xfrm>
            <a:prstGeom prst="rect">
              <a:avLst/>
            </a:prstGeom>
          </p:spPr>
        </p:pic>
        <p:sp>
          <p:nvSpPr>
            <p:cNvPr id="2" name="TextBox 1">
              <a:extLst>
                <a:ext uri="{FF2B5EF4-FFF2-40B4-BE49-F238E27FC236}">
                  <a16:creationId xmlns:a16="http://schemas.microsoft.com/office/drawing/2014/main" id="{9489674A-930C-4CEE-9995-594A22265824}"/>
                </a:ext>
              </a:extLst>
            </p:cNvPr>
            <p:cNvSpPr txBox="1"/>
            <p:nvPr/>
          </p:nvSpPr>
          <p:spPr>
            <a:xfrm>
              <a:off x="1615627" y="3503331"/>
              <a:ext cx="7691058" cy="646331"/>
            </a:xfrm>
            <a:prstGeom prst="rect">
              <a:avLst/>
            </a:prstGeom>
            <a:noFill/>
          </p:spPr>
          <p:txBody>
            <a:bodyPr wrap="square" rtlCol="0">
              <a:spAutoFit/>
            </a:bodyPr>
            <a:lstStyle/>
            <a:p>
              <a:r>
                <a:rPr lang="en-US" sz="3600" b="1" dirty="0">
                  <a:solidFill>
                    <a:srgbClr val="245D61"/>
                  </a:solidFill>
                </a:rPr>
                <a:t>a/ </a:t>
              </a:r>
              <a:r>
                <a:rPr lang="en-US" sz="3600" b="1" dirty="0" err="1">
                  <a:solidFill>
                    <a:srgbClr val="245D61"/>
                  </a:solidFill>
                </a:rPr>
                <a:t>Đổi</a:t>
              </a:r>
              <a:r>
                <a:rPr lang="en-US" sz="3600" b="1" dirty="0">
                  <a:solidFill>
                    <a:srgbClr val="245D61"/>
                  </a:solidFill>
                </a:rPr>
                <a:t> </a:t>
              </a:r>
              <a:r>
                <a:rPr lang="en-US" sz="3600" b="1" dirty="0" err="1">
                  <a:solidFill>
                    <a:srgbClr val="245D61"/>
                  </a:solidFill>
                </a:rPr>
                <a:t>bút</a:t>
              </a:r>
              <a:r>
                <a:rPr lang="en-US" sz="3600" b="1" dirty="0">
                  <a:solidFill>
                    <a:srgbClr val="245D61"/>
                  </a:solidFill>
                </a:rPr>
                <a:t> </a:t>
              </a:r>
              <a:r>
                <a:rPr lang="en-US" sz="3600" b="1" dirty="0" err="1">
                  <a:solidFill>
                    <a:srgbClr val="245D61"/>
                  </a:solidFill>
                </a:rPr>
                <a:t>màu</a:t>
              </a:r>
              <a:r>
                <a:rPr lang="en-US" sz="3600" b="1" dirty="0">
                  <a:solidFill>
                    <a:srgbClr val="245D61"/>
                  </a:solidFill>
                </a:rPr>
                <a:t> </a:t>
              </a:r>
              <a:r>
                <a:rPr lang="en-US" sz="3600" b="1" dirty="0" err="1">
                  <a:solidFill>
                    <a:srgbClr val="245D61"/>
                  </a:solidFill>
                </a:rPr>
                <a:t>cho</a:t>
              </a:r>
              <a:r>
                <a:rPr lang="en-US" sz="3600" b="1" dirty="0">
                  <a:solidFill>
                    <a:srgbClr val="245D61"/>
                  </a:solidFill>
                </a:rPr>
                <a:t> </a:t>
              </a:r>
              <a:r>
                <a:rPr lang="en-US" sz="3600" b="1" dirty="0" err="1">
                  <a:solidFill>
                    <a:srgbClr val="245D61"/>
                  </a:solidFill>
                </a:rPr>
                <a:t>nhau</a:t>
              </a:r>
              <a:r>
                <a:rPr lang="en-US" sz="3600" b="1" dirty="0">
                  <a:solidFill>
                    <a:srgbClr val="245D61"/>
                  </a:solidFill>
                </a:rPr>
                <a:t> </a:t>
              </a:r>
              <a:r>
                <a:rPr lang="en-US" sz="3600" b="1" dirty="0" err="1">
                  <a:solidFill>
                    <a:srgbClr val="245D61"/>
                  </a:solidFill>
                </a:rPr>
                <a:t>để</a:t>
              </a:r>
              <a:r>
                <a:rPr lang="en-US" sz="3600" b="1" dirty="0">
                  <a:solidFill>
                    <a:srgbClr val="245D61"/>
                  </a:solidFill>
                </a:rPr>
                <a:t> </a:t>
              </a:r>
              <a:r>
                <a:rPr lang="en-US" sz="3600" b="1" dirty="0" err="1">
                  <a:solidFill>
                    <a:srgbClr val="245D61"/>
                  </a:solidFill>
                </a:rPr>
                <a:t>tô</a:t>
              </a:r>
              <a:r>
                <a:rPr lang="en-US" sz="3600" b="1" dirty="0">
                  <a:solidFill>
                    <a:srgbClr val="245D61"/>
                  </a:solidFill>
                </a:rPr>
                <a:t>.</a:t>
              </a:r>
            </a:p>
          </p:txBody>
        </p:sp>
      </p:grpSp>
      <p:grpSp>
        <p:nvGrpSpPr>
          <p:cNvPr id="5" name="Group 4">
            <a:extLst>
              <a:ext uri="{FF2B5EF4-FFF2-40B4-BE49-F238E27FC236}">
                <a16:creationId xmlns:a16="http://schemas.microsoft.com/office/drawing/2014/main" id="{B133A28A-95DD-475F-B1EE-1CF1DF4E43C9}"/>
              </a:ext>
            </a:extLst>
          </p:cNvPr>
          <p:cNvGrpSpPr/>
          <p:nvPr/>
        </p:nvGrpSpPr>
        <p:grpSpPr>
          <a:xfrm>
            <a:off x="-116846" y="4825935"/>
            <a:ext cx="12526679" cy="1288148"/>
            <a:chOff x="208829" y="4492015"/>
            <a:chExt cx="11382316" cy="1288148"/>
          </a:xfrm>
        </p:grpSpPr>
        <p:pic>
          <p:nvPicPr>
            <p:cNvPr id="9" name="Picture 8">
              <a:extLst>
                <a:ext uri="{FF2B5EF4-FFF2-40B4-BE49-F238E27FC236}">
                  <a16:creationId xmlns:a16="http://schemas.microsoft.com/office/drawing/2014/main" id="{30230694-03F1-44DA-A8AE-1FA693A3B7DB}"/>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08829" y="4492015"/>
              <a:ext cx="11382316" cy="1288148"/>
            </a:xfrm>
            <a:prstGeom prst="rect">
              <a:avLst/>
            </a:prstGeom>
          </p:spPr>
        </p:pic>
        <p:sp>
          <p:nvSpPr>
            <p:cNvPr id="11" name="TextBox 10">
              <a:extLst>
                <a:ext uri="{FF2B5EF4-FFF2-40B4-BE49-F238E27FC236}">
                  <a16:creationId xmlns:a16="http://schemas.microsoft.com/office/drawing/2014/main" id="{346C11F0-692B-409A-8C4A-4CF100BAC24E}"/>
                </a:ext>
              </a:extLst>
            </p:cNvPr>
            <p:cNvSpPr txBox="1"/>
            <p:nvPr/>
          </p:nvSpPr>
          <p:spPr>
            <a:xfrm>
              <a:off x="1638525" y="4748541"/>
              <a:ext cx="9765754" cy="646331"/>
            </a:xfrm>
            <a:prstGeom prst="rect">
              <a:avLst/>
            </a:prstGeom>
            <a:noFill/>
          </p:spPr>
          <p:txBody>
            <a:bodyPr wrap="square" rtlCol="0">
              <a:spAutoFit/>
            </a:bodyPr>
            <a:lstStyle/>
            <a:p>
              <a:r>
                <a:rPr lang="en-US" sz="3600" b="1" dirty="0">
                  <a:solidFill>
                    <a:srgbClr val="245D61"/>
                  </a:solidFill>
                </a:rPr>
                <a:t>b/ </a:t>
              </a:r>
              <a:r>
                <a:rPr lang="en-US" sz="3600" b="1" dirty="0" err="1">
                  <a:solidFill>
                    <a:srgbClr val="245D61"/>
                  </a:solidFill>
                </a:rPr>
                <a:t>Không</a:t>
              </a:r>
              <a:r>
                <a:rPr lang="en-US" sz="3600" b="1" dirty="0">
                  <a:solidFill>
                    <a:srgbClr val="245D61"/>
                  </a:solidFill>
                </a:rPr>
                <a:t> </a:t>
              </a:r>
              <a:r>
                <a:rPr lang="en-US" sz="3600" b="1" dirty="0" err="1">
                  <a:solidFill>
                    <a:srgbClr val="245D61"/>
                  </a:solidFill>
                </a:rPr>
                <a:t>cần</a:t>
              </a:r>
              <a:r>
                <a:rPr lang="en-US" sz="3600" b="1" dirty="0">
                  <a:solidFill>
                    <a:srgbClr val="245D61"/>
                  </a:solidFill>
                </a:rPr>
                <a:t> </a:t>
              </a:r>
              <a:r>
                <a:rPr lang="en-US" sz="3600" b="1" dirty="0" err="1">
                  <a:solidFill>
                    <a:srgbClr val="245D61"/>
                  </a:solidFill>
                </a:rPr>
                <a:t>tô</a:t>
              </a:r>
              <a:r>
                <a:rPr lang="en-US" sz="3600" b="1" dirty="0">
                  <a:solidFill>
                    <a:srgbClr val="245D61"/>
                  </a:solidFill>
                </a:rPr>
                <a:t>, </a:t>
              </a:r>
              <a:r>
                <a:rPr lang="en-US" sz="3600" b="1" dirty="0" err="1">
                  <a:solidFill>
                    <a:srgbClr val="245D61"/>
                  </a:solidFill>
                </a:rPr>
                <a:t>để</a:t>
              </a:r>
              <a:r>
                <a:rPr lang="en-US" sz="3600" b="1" dirty="0">
                  <a:solidFill>
                    <a:srgbClr val="245D61"/>
                  </a:solidFill>
                </a:rPr>
                <a:t> </a:t>
              </a:r>
              <a:r>
                <a:rPr lang="en-US" sz="3600" b="1" dirty="0" err="1">
                  <a:solidFill>
                    <a:srgbClr val="245D61"/>
                  </a:solidFill>
                </a:rPr>
                <a:t>mái</a:t>
              </a:r>
              <a:r>
                <a:rPr lang="en-US" sz="3600" b="1" dirty="0">
                  <a:solidFill>
                    <a:srgbClr val="245D61"/>
                  </a:solidFill>
                </a:rPr>
                <a:t> </a:t>
              </a:r>
              <a:r>
                <a:rPr lang="en-US" sz="3600" b="1" dirty="0" err="1">
                  <a:solidFill>
                    <a:srgbClr val="245D61"/>
                  </a:solidFill>
                </a:rPr>
                <a:t>nhà</a:t>
              </a:r>
              <a:r>
                <a:rPr lang="en-US" sz="3600" b="1" dirty="0">
                  <a:solidFill>
                    <a:srgbClr val="245D61"/>
                  </a:solidFill>
                </a:rPr>
                <a:t> </a:t>
              </a:r>
              <a:r>
                <a:rPr lang="en-US" sz="3600" b="1" dirty="0" err="1">
                  <a:solidFill>
                    <a:srgbClr val="245D61"/>
                  </a:solidFill>
                </a:rPr>
                <a:t>màu</a:t>
              </a:r>
              <a:r>
                <a:rPr lang="en-US" sz="3600" b="1" dirty="0">
                  <a:solidFill>
                    <a:srgbClr val="245D61"/>
                  </a:solidFill>
                </a:rPr>
                <a:t> </a:t>
              </a:r>
              <a:r>
                <a:rPr lang="en-US" sz="3600" b="1" dirty="0" err="1">
                  <a:solidFill>
                    <a:srgbClr val="245D61"/>
                  </a:solidFill>
                </a:rPr>
                <a:t>trắng</a:t>
              </a:r>
              <a:r>
                <a:rPr lang="en-US" sz="3600" b="1" dirty="0">
                  <a:solidFill>
                    <a:srgbClr val="245D61"/>
                  </a:solidFill>
                </a:rPr>
                <a:t>.</a:t>
              </a:r>
            </a:p>
          </p:txBody>
        </p:sp>
      </p:grpSp>
      <p:pic>
        <p:nvPicPr>
          <p:cNvPr id="13" name="Picture 12">
            <a:extLst>
              <a:ext uri="{FF2B5EF4-FFF2-40B4-BE49-F238E27FC236}">
                <a16:creationId xmlns:a16="http://schemas.microsoft.com/office/drawing/2014/main" id="{D71A60DF-0BD5-45E3-8772-1041EEF96E85}"/>
              </a:ext>
            </a:extLst>
          </p:cNvPr>
          <p:cNvPicPr>
            <a:picLocks noChangeAspect="1"/>
          </p:cNvPicPr>
          <p:nvPr/>
        </p:nvPicPr>
        <p:blipFill>
          <a:blip r:embed="rId9">
            <a:duotone>
              <a:prstClr val="black"/>
              <a:schemeClr val="accent6">
                <a:tint val="45000"/>
                <a:satMod val="400000"/>
              </a:schemeClr>
            </a:duotone>
            <a:extLst>
              <a:ext uri="{28A0092B-C50C-407E-A947-70E740481C1C}">
                <a14:useLocalDpi xmlns:a14="http://schemas.microsoft.com/office/drawing/2010/main" val="0"/>
              </a:ext>
            </a:extLst>
          </a:blip>
          <a:stretch>
            <a:fillRect/>
          </a:stretch>
        </p:blipFill>
        <p:spPr>
          <a:xfrm>
            <a:off x="9163799" y="3373045"/>
            <a:ext cx="895937" cy="873586"/>
          </a:xfrm>
          <a:prstGeom prst="rect">
            <a:avLst/>
          </a:prstGeom>
        </p:spPr>
      </p:pic>
      <p:pic>
        <p:nvPicPr>
          <p:cNvPr id="14" name="Picture 13">
            <a:extLst>
              <a:ext uri="{FF2B5EF4-FFF2-40B4-BE49-F238E27FC236}">
                <a16:creationId xmlns:a16="http://schemas.microsoft.com/office/drawing/2014/main" id="{8D3D3495-D9AB-4B6B-B929-A4B0EA73E4CA}"/>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10685727" y="4677934"/>
            <a:ext cx="895939" cy="787544"/>
          </a:xfrm>
          <a:prstGeom prst="rect">
            <a:avLst/>
          </a:prstGeom>
        </p:spPr>
      </p:pic>
    </p:spTree>
    <p:extLst>
      <p:ext uri="{BB962C8B-B14F-4D97-AF65-F5344CB8AC3E}">
        <p14:creationId xmlns:p14="http://schemas.microsoft.com/office/powerpoint/2010/main" val="26656293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childTnLst>
                                </p:cTn>
                              </p:par>
                              <p:par>
                                <p:cTn id="10" presetID="42" presetClass="entr" presetSubtype="0" fill="hold" grpId="0" nodeType="with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fade">
                                      <p:cBhvr>
                                        <p:cTn id="12" dur="1000"/>
                                        <p:tgtEl>
                                          <p:spTgt spid="12"/>
                                        </p:tgtEl>
                                      </p:cBhvr>
                                    </p:animEffect>
                                    <p:anim calcmode="lin" valueType="num">
                                      <p:cBhvr>
                                        <p:cTn id="13" dur="1000" fill="hold"/>
                                        <p:tgtEl>
                                          <p:spTgt spid="12"/>
                                        </p:tgtEl>
                                        <p:attrNameLst>
                                          <p:attrName>ppt_x</p:attrName>
                                        </p:attrNameLst>
                                      </p:cBhvr>
                                      <p:tavLst>
                                        <p:tav tm="0">
                                          <p:val>
                                            <p:strVal val="#ppt_x"/>
                                          </p:val>
                                        </p:tav>
                                        <p:tav tm="100000">
                                          <p:val>
                                            <p:strVal val="#ppt_x"/>
                                          </p:val>
                                        </p:tav>
                                      </p:tavLst>
                                    </p:anim>
                                    <p:anim calcmode="lin" valueType="num">
                                      <p:cBhvr>
                                        <p:cTn id="14"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2" presetClass="entr" presetSubtype="4" fill="hold" nodeType="clickEffect">
                                  <p:stCondLst>
                                    <p:cond delay="0"/>
                                  </p:stCondLst>
                                  <p:childTnLst>
                                    <p:set>
                                      <p:cBhvr>
                                        <p:cTn id="18" dur="1" fill="hold">
                                          <p:stCondLst>
                                            <p:cond delay="0"/>
                                          </p:stCondLst>
                                        </p:cTn>
                                        <p:tgtEl>
                                          <p:spTgt spid="3"/>
                                        </p:tgtEl>
                                        <p:attrNameLst>
                                          <p:attrName>style.visibility</p:attrName>
                                        </p:attrNameLst>
                                      </p:cBhvr>
                                      <p:to>
                                        <p:strVal val="visible"/>
                                      </p:to>
                                    </p:set>
                                    <p:animEffect transition="in" filter="wipe(down)">
                                      <p:cBhvr>
                                        <p:cTn id="19" dur="500"/>
                                        <p:tgtEl>
                                          <p:spTgt spid="3"/>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4" fill="hold" nodeType="clickEffect">
                                  <p:stCondLst>
                                    <p:cond delay="0"/>
                                  </p:stCondLst>
                                  <p:childTnLst>
                                    <p:set>
                                      <p:cBhvr>
                                        <p:cTn id="23" dur="1" fill="hold">
                                          <p:stCondLst>
                                            <p:cond delay="0"/>
                                          </p:stCondLst>
                                        </p:cTn>
                                        <p:tgtEl>
                                          <p:spTgt spid="5"/>
                                        </p:tgtEl>
                                        <p:attrNameLst>
                                          <p:attrName>style.visibility</p:attrName>
                                        </p:attrNameLst>
                                      </p:cBhvr>
                                      <p:to>
                                        <p:strVal val="visible"/>
                                      </p:to>
                                    </p:set>
                                    <p:animEffect transition="in" filter="wipe(down)">
                                      <p:cBhvr>
                                        <p:cTn id="24"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25" restart="whenNotActive" fill="hold" evtFilter="cancelBubble" nodeType="interactiveSeq">
                <p:stCondLst>
                  <p:cond evt="onClick" delay="0">
                    <p:tgtEl>
                      <p:spTgt spid="10"/>
                    </p:tgtEl>
                  </p:cond>
                </p:stCondLst>
                <p:endSync evt="end" delay="0">
                  <p:rtn val="all"/>
                </p:endSync>
                <p:childTnLst>
                  <p:par>
                    <p:cTn id="26" fill="hold">
                      <p:stCondLst>
                        <p:cond delay="0"/>
                      </p:stCondLst>
                      <p:childTnLst>
                        <p:par>
                          <p:cTn id="27" fill="hold">
                            <p:stCondLst>
                              <p:cond delay="0"/>
                            </p:stCondLst>
                            <p:childTnLst>
                              <p:par>
                                <p:cTn id="28" presetID="1" presetClass="exit" presetSubtype="0" fill="hold" grpId="0" nodeType="withEffect">
                                  <p:stCondLst>
                                    <p:cond delay="0"/>
                                  </p:stCondLst>
                                  <p:childTnLst>
                                    <p:set>
                                      <p:cBhvr>
                                        <p:cTn id="29" dur="1" fill="hold">
                                          <p:stCondLst>
                                            <p:cond delay="0"/>
                                          </p:stCondLst>
                                        </p:cTn>
                                        <p:tgtEl>
                                          <p:spTgt spid="10"/>
                                        </p:tgtEl>
                                        <p:attrNameLst>
                                          <p:attrName>style.visibility</p:attrName>
                                        </p:attrNameLst>
                                      </p:cBhvr>
                                      <p:to>
                                        <p:strVal val="hidden"/>
                                      </p:to>
                                    </p:set>
                                  </p:childTnLst>
                                </p:cTn>
                              </p:par>
                            </p:childTnLst>
                          </p:cTn>
                        </p:par>
                      </p:childTnLst>
                    </p:cTn>
                  </p:par>
                </p:childTnLst>
              </p:cTn>
              <p:nextCondLst>
                <p:cond evt="onClick" delay="0">
                  <p:tgtEl>
                    <p:spTgt spid="10"/>
                  </p:tgtEl>
                </p:cond>
              </p:nextCondLst>
            </p:seq>
            <p:seq concurrent="1" nextAc="seek">
              <p:cTn id="30" restart="whenNotActive" fill="hold" evtFilter="cancelBubble" nodeType="interactiveSeq">
                <p:stCondLst>
                  <p:cond evt="onClick" delay="0">
                    <p:tgtEl>
                      <p:spTgt spid="3"/>
                    </p:tgtEl>
                  </p:cond>
                </p:stCondLst>
                <p:endSync evt="end" delay="0">
                  <p:rtn val="all"/>
                </p:endSync>
                <p:childTnLst>
                  <p:par>
                    <p:cTn id="31" fill="hold">
                      <p:stCondLst>
                        <p:cond delay="0"/>
                      </p:stCondLst>
                      <p:childTnLst>
                        <p:par>
                          <p:cTn id="32" fill="hold">
                            <p:stCondLst>
                              <p:cond delay="0"/>
                            </p:stCondLst>
                            <p:childTnLst>
                              <p:par>
                                <p:cTn id="33" presetID="23" presetClass="entr" presetSubtype="32" fill="hold" nodeType="clickEffect">
                                  <p:stCondLst>
                                    <p:cond delay="0"/>
                                  </p:stCondLst>
                                  <p:childTnLst>
                                    <p:set>
                                      <p:cBhvr>
                                        <p:cTn id="34" dur="1" fill="hold">
                                          <p:stCondLst>
                                            <p:cond delay="0"/>
                                          </p:stCondLst>
                                        </p:cTn>
                                        <p:tgtEl>
                                          <p:spTgt spid="13"/>
                                        </p:tgtEl>
                                        <p:attrNameLst>
                                          <p:attrName>style.visibility</p:attrName>
                                        </p:attrNameLst>
                                      </p:cBhvr>
                                      <p:to>
                                        <p:strVal val="visible"/>
                                      </p:to>
                                    </p:set>
                                    <p:anim calcmode="lin" valueType="num">
                                      <p:cBhvr>
                                        <p:cTn id="35" dur="250" fill="hold"/>
                                        <p:tgtEl>
                                          <p:spTgt spid="13"/>
                                        </p:tgtEl>
                                        <p:attrNameLst>
                                          <p:attrName>ppt_w</p:attrName>
                                        </p:attrNameLst>
                                      </p:cBhvr>
                                      <p:tavLst>
                                        <p:tav tm="0">
                                          <p:val>
                                            <p:strVal val="4*#ppt_w"/>
                                          </p:val>
                                        </p:tav>
                                        <p:tav tm="100000">
                                          <p:val>
                                            <p:strVal val="#ppt_w"/>
                                          </p:val>
                                        </p:tav>
                                      </p:tavLst>
                                    </p:anim>
                                    <p:anim calcmode="lin" valueType="num">
                                      <p:cBhvr>
                                        <p:cTn id="36" dur="250" fill="hold"/>
                                        <p:tgtEl>
                                          <p:spTgt spid="13"/>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33"/>
                                            </p:cond>
                                          </p:stCondLst>
                                          <p:endCondLst>
                                            <p:cond evt="onStopAudio" delay="0">
                                              <p:tgtEl>
                                                <p:sldTgt/>
                                              </p:tgtEl>
                                            </p:cond>
                                          </p:endCondLst>
                                        </p:cTn>
                                        <p:tgtEl>
                                          <p:sndTgt r:embed="rId2" name="Check mark.wav"/>
                                        </p:tgtEl>
                                      </p:cMediaNode>
                                    </p:audio>
                                  </p:subTnLst>
                                </p:cTn>
                              </p:par>
                            </p:childTnLst>
                          </p:cTn>
                        </p:par>
                      </p:childTnLst>
                    </p:cTn>
                  </p:par>
                </p:childTnLst>
              </p:cTn>
              <p:nextCondLst>
                <p:cond evt="onClick" delay="0">
                  <p:tgtEl>
                    <p:spTgt spid="3"/>
                  </p:tgtEl>
                </p:cond>
              </p:nextCondLst>
            </p:seq>
            <p:seq concurrent="1" nextAc="seek">
              <p:cTn id="37" restart="whenNotActive" fill="hold" evtFilter="cancelBubble" nodeType="interactiveSeq">
                <p:stCondLst>
                  <p:cond evt="onClick" delay="0">
                    <p:tgtEl>
                      <p:spTgt spid="5"/>
                    </p:tgtEl>
                  </p:cond>
                </p:stCondLst>
                <p:endSync evt="end" delay="0">
                  <p:rtn val="all"/>
                </p:endSync>
                <p:childTnLst>
                  <p:par>
                    <p:cTn id="38" fill="hold">
                      <p:stCondLst>
                        <p:cond delay="0"/>
                      </p:stCondLst>
                      <p:childTnLst>
                        <p:par>
                          <p:cTn id="39" fill="hold">
                            <p:stCondLst>
                              <p:cond delay="0"/>
                            </p:stCondLst>
                            <p:childTnLst>
                              <p:par>
                                <p:cTn id="40" presetID="23" presetClass="entr" presetSubtype="32" fill="hold" nodeType="clickEffect">
                                  <p:stCondLst>
                                    <p:cond delay="0"/>
                                  </p:stCondLst>
                                  <p:childTnLst>
                                    <p:set>
                                      <p:cBhvr>
                                        <p:cTn id="41" dur="1" fill="hold">
                                          <p:stCondLst>
                                            <p:cond delay="0"/>
                                          </p:stCondLst>
                                        </p:cTn>
                                        <p:tgtEl>
                                          <p:spTgt spid="14"/>
                                        </p:tgtEl>
                                        <p:attrNameLst>
                                          <p:attrName>style.visibility</p:attrName>
                                        </p:attrNameLst>
                                      </p:cBhvr>
                                      <p:to>
                                        <p:strVal val="visible"/>
                                      </p:to>
                                    </p:set>
                                    <p:anim calcmode="lin" valueType="num">
                                      <p:cBhvr>
                                        <p:cTn id="42" dur="250" fill="hold"/>
                                        <p:tgtEl>
                                          <p:spTgt spid="14"/>
                                        </p:tgtEl>
                                        <p:attrNameLst>
                                          <p:attrName>ppt_w</p:attrName>
                                        </p:attrNameLst>
                                      </p:cBhvr>
                                      <p:tavLst>
                                        <p:tav tm="0">
                                          <p:val>
                                            <p:strVal val="4*#ppt_w"/>
                                          </p:val>
                                        </p:tav>
                                        <p:tav tm="100000">
                                          <p:val>
                                            <p:strVal val="#ppt_w"/>
                                          </p:val>
                                        </p:tav>
                                      </p:tavLst>
                                    </p:anim>
                                    <p:anim calcmode="lin" valueType="num">
                                      <p:cBhvr>
                                        <p:cTn id="43" dur="250" fill="hold"/>
                                        <p:tgtEl>
                                          <p:spTgt spid="14"/>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40"/>
                                            </p:cond>
                                          </p:stCondLst>
                                          <p:endCondLst>
                                            <p:cond evt="onStopAudio" delay="0">
                                              <p:tgtEl>
                                                <p:sldTgt/>
                                              </p:tgtEl>
                                            </p:cond>
                                          </p:endCondLst>
                                        </p:cTn>
                                        <p:tgtEl>
                                          <p:sndTgt r:embed="rId3" name="Wrong Buzzer.wav"/>
                                        </p:tgtEl>
                                      </p:cMediaNode>
                                    </p:audio>
                                  </p:subTnLst>
                                </p:cTn>
                              </p:par>
                            </p:childTnLst>
                          </p:cTn>
                        </p:par>
                      </p:childTnLst>
                    </p:cTn>
                  </p:par>
                </p:childTnLst>
              </p:cTn>
              <p:nextCondLst>
                <p:cond evt="onClick" delay="0">
                  <p:tgtEl>
                    <p:spTgt spid="5"/>
                  </p:tgtEl>
                </p:cond>
              </p:nextCondLst>
            </p:seq>
          </p:childTnLst>
        </p:cTn>
      </p:par>
    </p:tnLst>
    <p:bldLst>
      <p:bldP spid="10" grpId="0" animBg="1"/>
      <p:bldP spid="12"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1">
            <a:extLst>
              <a:ext uri="{FF2B5EF4-FFF2-40B4-BE49-F238E27FC236}">
                <a16:creationId xmlns:a16="http://schemas.microsoft.com/office/drawing/2014/main" id="{E757E4A7-4C5A-49CE-A7A1-7231ECEFD96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244" y="405828"/>
            <a:ext cx="12188388" cy="6452171"/>
          </a:xfrm>
          <a:prstGeom prst="rect">
            <a:avLst/>
          </a:prstGeom>
        </p:spPr>
      </p:pic>
      <p:pic>
        <p:nvPicPr>
          <p:cNvPr id="7" name="图片 2">
            <a:extLst>
              <a:ext uri="{FF2B5EF4-FFF2-40B4-BE49-F238E27FC236}">
                <a16:creationId xmlns:a16="http://schemas.microsoft.com/office/drawing/2014/main" id="{B42EADE7-6A24-43D7-9383-2A541DDC464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01152" y="5203861"/>
            <a:ext cx="3690104" cy="1529058"/>
          </a:xfrm>
          <a:prstGeom prst="rect">
            <a:avLst/>
          </a:prstGeom>
        </p:spPr>
      </p:pic>
      <p:pic>
        <p:nvPicPr>
          <p:cNvPr id="8" name="图片 3">
            <a:extLst>
              <a:ext uri="{FF2B5EF4-FFF2-40B4-BE49-F238E27FC236}">
                <a16:creationId xmlns:a16="http://schemas.microsoft.com/office/drawing/2014/main" id="{E88FB179-BEE1-49CD-BBF8-B82570D5271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685908" y="4688005"/>
            <a:ext cx="1544192" cy="2169996"/>
          </a:xfrm>
          <a:prstGeom prst="rect">
            <a:avLst/>
          </a:prstGeom>
        </p:spPr>
      </p:pic>
      <p:pic>
        <p:nvPicPr>
          <p:cNvPr id="9" name="图片 4">
            <a:extLst>
              <a:ext uri="{FF2B5EF4-FFF2-40B4-BE49-F238E27FC236}">
                <a16:creationId xmlns:a16="http://schemas.microsoft.com/office/drawing/2014/main" id="{2C914EB5-CDA3-4E3E-A4B1-16CF57019BDD}"/>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296558" y="5669756"/>
            <a:ext cx="2132698" cy="1130722"/>
          </a:xfrm>
          <a:prstGeom prst="rect">
            <a:avLst/>
          </a:prstGeom>
        </p:spPr>
      </p:pic>
      <p:sp>
        <p:nvSpPr>
          <p:cNvPr id="15" name="TextBox 14">
            <a:extLst>
              <a:ext uri="{FF2B5EF4-FFF2-40B4-BE49-F238E27FC236}">
                <a16:creationId xmlns:a16="http://schemas.microsoft.com/office/drawing/2014/main" id="{49175178-3D3A-49DB-BA55-AF7F552B95E7}"/>
              </a:ext>
            </a:extLst>
          </p:cNvPr>
          <p:cNvSpPr txBox="1"/>
          <p:nvPr/>
        </p:nvSpPr>
        <p:spPr>
          <a:xfrm>
            <a:off x="1032554" y="1973196"/>
            <a:ext cx="10258746" cy="805670"/>
          </a:xfrm>
          <a:prstGeom prst="rect">
            <a:avLst/>
          </a:prstGeom>
          <a:noFill/>
        </p:spPr>
        <p:txBody>
          <a:bodyPr wrap="square" rtlCol="0">
            <a:spAutoFit/>
          </a:bodyPr>
          <a:lstStyle/>
          <a:p>
            <a:pPr algn="just">
              <a:lnSpc>
                <a:spcPct val="150000"/>
              </a:lnSpc>
            </a:pPr>
            <a:r>
              <a:rPr lang="en-US" sz="3600"/>
              <a:t>   </a:t>
            </a:r>
          </a:p>
        </p:txBody>
      </p:sp>
      <p:sp>
        <p:nvSpPr>
          <p:cNvPr id="2" name="TextBox 1">
            <a:extLst>
              <a:ext uri="{FF2B5EF4-FFF2-40B4-BE49-F238E27FC236}">
                <a16:creationId xmlns:a16="http://schemas.microsoft.com/office/drawing/2014/main" id="{8DECFC57-5B29-4F11-8483-28146D89DB04}"/>
              </a:ext>
            </a:extLst>
          </p:cNvPr>
          <p:cNvSpPr txBox="1"/>
          <p:nvPr/>
        </p:nvSpPr>
        <p:spPr>
          <a:xfrm>
            <a:off x="2459928" y="2717772"/>
            <a:ext cx="7938655" cy="1015663"/>
          </a:xfrm>
          <a:prstGeom prst="rect">
            <a:avLst/>
          </a:prstGeom>
          <a:noFill/>
        </p:spPr>
        <p:txBody>
          <a:bodyPr wrap="square" rtlCol="0">
            <a:spAutoFit/>
          </a:bodyPr>
          <a:lstStyle/>
          <a:p>
            <a:r>
              <a:rPr lang="en-US" sz="6000" b="1" dirty="0" err="1">
                <a:solidFill>
                  <a:srgbClr val="245D61"/>
                </a:solidFill>
              </a:rPr>
              <a:t>Luyện</a:t>
            </a:r>
            <a:r>
              <a:rPr lang="en-US" sz="6000" b="1" dirty="0">
                <a:solidFill>
                  <a:srgbClr val="245D61"/>
                </a:solidFill>
              </a:rPr>
              <a:t> </a:t>
            </a:r>
            <a:r>
              <a:rPr lang="en-US" sz="6000" b="1" dirty="0" err="1">
                <a:solidFill>
                  <a:srgbClr val="245D61"/>
                </a:solidFill>
              </a:rPr>
              <a:t>đọc</a:t>
            </a:r>
            <a:r>
              <a:rPr lang="en-US" sz="6000" b="1" dirty="0">
                <a:solidFill>
                  <a:srgbClr val="245D61"/>
                </a:solidFill>
              </a:rPr>
              <a:t> </a:t>
            </a:r>
            <a:r>
              <a:rPr lang="en-US" sz="6000" b="1" dirty="0" err="1">
                <a:solidFill>
                  <a:srgbClr val="245D61"/>
                </a:solidFill>
              </a:rPr>
              <a:t>phân</a:t>
            </a:r>
            <a:r>
              <a:rPr lang="en-US" sz="6000" b="1" dirty="0">
                <a:solidFill>
                  <a:srgbClr val="245D61"/>
                </a:solidFill>
              </a:rPr>
              <a:t> </a:t>
            </a:r>
            <a:r>
              <a:rPr lang="en-US" sz="6000" b="1" dirty="0" err="1">
                <a:solidFill>
                  <a:srgbClr val="245D61"/>
                </a:solidFill>
              </a:rPr>
              <a:t>vai</a:t>
            </a:r>
            <a:endParaRPr lang="en-US" sz="6000" b="1" dirty="0">
              <a:solidFill>
                <a:srgbClr val="245D61"/>
              </a:solidFill>
            </a:endParaRPr>
          </a:p>
        </p:txBody>
      </p:sp>
    </p:spTree>
    <p:extLst>
      <p:ext uri="{BB962C8B-B14F-4D97-AF65-F5344CB8AC3E}">
        <p14:creationId xmlns:p14="http://schemas.microsoft.com/office/powerpoint/2010/main" val="2555348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817BB5B8-2CAC-4F9D-B99F-D7DC3844586A}"/>
              </a:ext>
            </a:extLst>
          </p:cNvPr>
          <p:cNvSpPr txBox="1"/>
          <p:nvPr/>
        </p:nvSpPr>
        <p:spPr>
          <a:xfrm>
            <a:off x="140246" y="865363"/>
            <a:ext cx="11780613" cy="1465851"/>
          </a:xfrm>
          <a:prstGeom prst="rect">
            <a:avLst/>
          </a:prstGeom>
          <a:noFill/>
        </p:spPr>
        <p:txBody>
          <a:bodyPr wrap="square">
            <a:spAutoFit/>
          </a:bodyPr>
          <a:lstStyle/>
          <a:p>
            <a:pPr algn="just">
              <a:lnSpc>
                <a:spcPct val="110000"/>
              </a:lnSpc>
            </a:pPr>
            <a:r>
              <a:rPr kumimoji="0" lang="en-US" sz="2800" b="0" i="0" u="none" strike="noStrike" kern="1200" cap="none" spc="0" normalizeH="0" baseline="0" noProof="0">
                <a:ln>
                  <a:noFill/>
                </a:ln>
                <a:solidFill>
                  <a:prstClr val="black"/>
                </a:solidFill>
                <a:effectLst/>
                <a:uLnTx/>
                <a:uFillTx/>
                <a:latin typeface="UTM Avo"/>
                <a:ea typeface="+mn-ea"/>
                <a:cs typeface="+mn-cs"/>
              </a:rPr>
              <a:t>      Hiếu làm bài tập tô màu. Em lấy bút màu xanh tô vườn cây, màu nâu tô mặt đất, màu vàng tô Mặt Trời ,… chỉ thiếu màu đỏ. Nhìn mái nhà của Hiếu chỉ có khung trống, cô giáo ngạc nhiên.</a:t>
            </a:r>
            <a:endParaRPr lang="en-US" sz="2800"/>
          </a:p>
        </p:txBody>
      </p:sp>
      <p:sp>
        <p:nvSpPr>
          <p:cNvPr id="5" name="TextBox 4">
            <a:extLst>
              <a:ext uri="{FF2B5EF4-FFF2-40B4-BE49-F238E27FC236}">
                <a16:creationId xmlns:a16="http://schemas.microsoft.com/office/drawing/2014/main" id="{CE262523-93D5-4D02-BF44-F9B5DE51BDFE}"/>
              </a:ext>
            </a:extLst>
          </p:cNvPr>
          <p:cNvSpPr txBox="1"/>
          <p:nvPr/>
        </p:nvSpPr>
        <p:spPr>
          <a:xfrm>
            <a:off x="224392" y="2223485"/>
            <a:ext cx="11696467" cy="2887778"/>
          </a:xfrm>
          <a:prstGeom prst="rect">
            <a:avLst/>
          </a:prstGeom>
          <a:noFill/>
        </p:spPr>
        <p:txBody>
          <a:bodyPr wrap="square">
            <a:spAutoFit/>
          </a:bodyPr>
          <a:lstStyle/>
          <a:p>
            <a:pPr algn="just">
              <a:lnSpc>
                <a:spcPct val="110000"/>
              </a:lnSpc>
            </a:pPr>
            <a:r>
              <a:rPr lang="en-US" sz="2800"/>
              <a:t>Hiếu nói:</a:t>
            </a:r>
          </a:p>
          <a:p>
            <a:pPr algn="just">
              <a:lnSpc>
                <a:spcPct val="110000"/>
              </a:lnSpc>
            </a:pPr>
            <a:r>
              <a:rPr lang="en-US" sz="2800"/>
              <a:t>  - Em không có bút màu đỏ. Em để mái nhà màu trắng, được không ạ?</a:t>
            </a:r>
          </a:p>
          <a:p>
            <a:pPr algn="just">
              <a:lnSpc>
                <a:spcPct val="110000"/>
              </a:lnSpc>
            </a:pPr>
            <a:r>
              <a:rPr lang="en-US" sz="2800"/>
              <a:t>   Cả lớp cười ồ. Quế đưa cho Hiếu bút màu đỏ. Hiếu cảm ơn bạn và bảo:</a:t>
            </a:r>
          </a:p>
          <a:p>
            <a:pPr algn="just">
              <a:lnSpc>
                <a:spcPct val="110000"/>
              </a:lnSpc>
            </a:pPr>
            <a:r>
              <a:rPr lang="en-US" sz="2800"/>
              <a:t>  - Bạn cần màu gì, bảo tớ nhé. Tớ chỉ thiếu màu đỏ.</a:t>
            </a:r>
          </a:p>
        </p:txBody>
      </p:sp>
      <p:sp>
        <p:nvSpPr>
          <p:cNvPr id="7" name="TextBox 6">
            <a:extLst>
              <a:ext uri="{FF2B5EF4-FFF2-40B4-BE49-F238E27FC236}">
                <a16:creationId xmlns:a16="http://schemas.microsoft.com/office/drawing/2014/main" id="{4C961BAC-469B-449F-8F77-0BF87B0F4841}"/>
              </a:ext>
            </a:extLst>
          </p:cNvPr>
          <p:cNvSpPr txBox="1"/>
          <p:nvPr/>
        </p:nvSpPr>
        <p:spPr>
          <a:xfrm>
            <a:off x="85805" y="5048663"/>
            <a:ext cx="11780613" cy="1465851"/>
          </a:xfrm>
          <a:prstGeom prst="rect">
            <a:avLst/>
          </a:prstGeom>
          <a:noFill/>
        </p:spPr>
        <p:txBody>
          <a:bodyPr wrap="square">
            <a:spAutoFit/>
          </a:bodyPr>
          <a:lstStyle/>
          <a:p>
            <a:pPr algn="just">
              <a:lnSpc>
                <a:spcPct val="110000"/>
              </a:lnSpc>
            </a:pPr>
            <a:r>
              <a:rPr lang="en-US" sz="2800"/>
              <a:t>    Cô giáo bảo:</a:t>
            </a:r>
          </a:p>
          <a:p>
            <a:pPr algn="just">
              <a:lnSpc>
                <a:spcPct val="110000"/>
              </a:lnSpc>
            </a:pPr>
            <a:r>
              <a:rPr lang="en-US" sz="2800"/>
              <a:t>  - Các em nên đổi bút màu cho nhau để tranh đẹp hơn. Hết giờ, tranh của Hiếu và Quế đều được cô khen.</a:t>
            </a:r>
          </a:p>
        </p:txBody>
      </p:sp>
      <p:sp>
        <p:nvSpPr>
          <p:cNvPr id="8" name="TextBox 7">
            <a:extLst>
              <a:ext uri="{FF2B5EF4-FFF2-40B4-BE49-F238E27FC236}">
                <a16:creationId xmlns:a16="http://schemas.microsoft.com/office/drawing/2014/main" id="{18FC5B97-0F21-48CF-A661-2D8E1A1ED135}"/>
              </a:ext>
            </a:extLst>
          </p:cNvPr>
          <p:cNvSpPr txBox="1"/>
          <p:nvPr/>
        </p:nvSpPr>
        <p:spPr>
          <a:xfrm>
            <a:off x="7818634" y="6488668"/>
            <a:ext cx="4489807" cy="369332"/>
          </a:xfrm>
          <a:prstGeom prst="rect">
            <a:avLst/>
          </a:prstGeom>
          <a:noFill/>
        </p:spPr>
        <p:txBody>
          <a:bodyPr wrap="square" rtlCol="0">
            <a:spAutoFit/>
          </a:bodyPr>
          <a:lstStyle/>
          <a:p>
            <a:r>
              <a:rPr lang="en-US"/>
              <a:t>Phỏng theo THU HẰNG</a:t>
            </a:r>
          </a:p>
        </p:txBody>
      </p:sp>
      <p:sp>
        <p:nvSpPr>
          <p:cNvPr id="9" name="TextBox 8">
            <a:extLst>
              <a:ext uri="{FF2B5EF4-FFF2-40B4-BE49-F238E27FC236}">
                <a16:creationId xmlns:a16="http://schemas.microsoft.com/office/drawing/2014/main" id="{3F7A3E54-D8FD-457E-BD94-11EC0F1DFC29}"/>
              </a:ext>
            </a:extLst>
          </p:cNvPr>
          <p:cNvSpPr txBox="1"/>
          <p:nvPr/>
        </p:nvSpPr>
        <p:spPr>
          <a:xfrm>
            <a:off x="4655127" y="343486"/>
            <a:ext cx="4689764" cy="646331"/>
          </a:xfrm>
          <a:prstGeom prst="rect">
            <a:avLst/>
          </a:prstGeom>
          <a:noFill/>
        </p:spPr>
        <p:txBody>
          <a:bodyPr wrap="square" rtlCol="0">
            <a:spAutoFit/>
          </a:bodyPr>
          <a:lstStyle/>
          <a:p>
            <a:r>
              <a:rPr lang="en-US" sz="3600">
                <a:solidFill>
                  <a:srgbClr val="FF0000"/>
                </a:solidFill>
              </a:rPr>
              <a:t>Giờ học vẽ</a:t>
            </a:r>
          </a:p>
        </p:txBody>
      </p:sp>
    </p:spTree>
    <p:extLst>
      <p:ext uri="{BB962C8B-B14F-4D97-AF65-F5344CB8AC3E}">
        <p14:creationId xmlns:p14="http://schemas.microsoft.com/office/powerpoint/2010/main" val="341535161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40FC659F-59EC-4D6D-8AEB-23C5B7308456}"/>
              </a:ext>
            </a:extLst>
          </p:cNvPr>
          <p:cNvSpPr>
            <a:spLocks noGrp="1"/>
          </p:cNvSpPr>
          <p:nvPr>
            <p:ph type="ctrTitle" idx="4294967295"/>
          </p:nvPr>
        </p:nvSpPr>
        <p:spPr>
          <a:xfrm>
            <a:off x="1713297" y="3149634"/>
            <a:ext cx="9144000" cy="898525"/>
          </a:xfrm>
        </p:spPr>
        <p:txBody>
          <a:bodyPr>
            <a:normAutofit/>
          </a:bodyPr>
          <a:lstStyle/>
          <a:p>
            <a:r>
              <a:rPr lang="en-US" sz="4800" b="1" dirty="0">
                <a:solidFill>
                  <a:srgbClr val="FF8119"/>
                </a:solidFill>
              </a:rPr>
              <a:t>Hoc10 </a:t>
            </a:r>
            <a:r>
              <a:rPr lang="en-US" sz="4800" b="1" dirty="0" err="1">
                <a:solidFill>
                  <a:srgbClr val="FF8119"/>
                </a:solidFill>
              </a:rPr>
              <a:t>chúc</a:t>
            </a:r>
            <a:r>
              <a:rPr lang="en-US" sz="4800" b="1" dirty="0">
                <a:solidFill>
                  <a:srgbClr val="FF8119"/>
                </a:solidFill>
              </a:rPr>
              <a:t> </a:t>
            </a:r>
            <a:r>
              <a:rPr lang="en-US" sz="4800" b="1" dirty="0" err="1">
                <a:solidFill>
                  <a:srgbClr val="FF8119"/>
                </a:solidFill>
              </a:rPr>
              <a:t>các</a:t>
            </a:r>
            <a:r>
              <a:rPr lang="en-US" sz="4800" b="1" dirty="0">
                <a:solidFill>
                  <a:srgbClr val="FF8119"/>
                </a:solidFill>
              </a:rPr>
              <a:t> </a:t>
            </a:r>
            <a:r>
              <a:rPr lang="en-US" sz="4800" b="1" dirty="0" err="1">
                <a:solidFill>
                  <a:srgbClr val="FF8119"/>
                </a:solidFill>
              </a:rPr>
              <a:t>em</a:t>
            </a:r>
            <a:r>
              <a:rPr lang="en-US" sz="4800" b="1" dirty="0">
                <a:solidFill>
                  <a:srgbClr val="FF8119"/>
                </a:solidFill>
              </a:rPr>
              <a:t> </a:t>
            </a:r>
            <a:r>
              <a:rPr lang="en-US" sz="4800" b="1" dirty="0" err="1">
                <a:solidFill>
                  <a:srgbClr val="FF8119"/>
                </a:solidFill>
              </a:rPr>
              <a:t>học</a:t>
            </a:r>
            <a:r>
              <a:rPr lang="en-US" sz="4800" b="1" dirty="0">
                <a:solidFill>
                  <a:srgbClr val="FF8119"/>
                </a:solidFill>
              </a:rPr>
              <a:t> </a:t>
            </a:r>
            <a:r>
              <a:rPr lang="en-US" sz="4800" b="1" dirty="0" err="1">
                <a:solidFill>
                  <a:srgbClr val="FF8119"/>
                </a:solidFill>
              </a:rPr>
              <a:t>tốt</a:t>
            </a:r>
            <a:r>
              <a:rPr lang="en-US" sz="4800" b="1" dirty="0">
                <a:solidFill>
                  <a:srgbClr val="FF8119"/>
                </a:solidFill>
              </a:rPr>
              <a:t>!</a:t>
            </a:r>
          </a:p>
        </p:txBody>
      </p:sp>
    </p:spTree>
    <p:extLst>
      <p:ext uri="{BB962C8B-B14F-4D97-AF65-F5344CB8AC3E}">
        <p14:creationId xmlns:p14="http://schemas.microsoft.com/office/powerpoint/2010/main" val="42762891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06" y="421240"/>
            <a:ext cx="12188388" cy="6436760"/>
          </a:xfrm>
          <a:prstGeom prst="rect">
            <a:avLst/>
          </a:prstGeom>
        </p:spPr>
      </p:pic>
      <p:pic>
        <p:nvPicPr>
          <p:cNvPr id="3" name="图片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63051" y="3985882"/>
            <a:ext cx="5160853" cy="2747037"/>
          </a:xfrm>
          <a:prstGeom prst="rect">
            <a:avLst/>
          </a:prstGeom>
        </p:spPr>
      </p:pic>
      <p:pic>
        <p:nvPicPr>
          <p:cNvPr id="4" name="图片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647808" y="4688005"/>
            <a:ext cx="1544192" cy="2169996"/>
          </a:xfrm>
          <a:prstGeom prst="rect">
            <a:avLst/>
          </a:prstGeom>
        </p:spPr>
      </p:pic>
      <p:pic>
        <p:nvPicPr>
          <p:cNvPr id="5" name="图片 4"/>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095999" y="4713998"/>
            <a:ext cx="3644712" cy="1932367"/>
          </a:xfrm>
          <a:prstGeom prst="rect">
            <a:avLst/>
          </a:prstGeom>
        </p:spPr>
      </p:pic>
      <p:sp>
        <p:nvSpPr>
          <p:cNvPr id="9" name="文本框 8"/>
          <p:cNvSpPr txBox="1"/>
          <p:nvPr/>
        </p:nvSpPr>
        <p:spPr>
          <a:xfrm>
            <a:off x="1467491" y="2413337"/>
            <a:ext cx="9257016" cy="1015663"/>
          </a:xfrm>
          <a:prstGeom prst="rect">
            <a:avLst/>
          </a:prstGeom>
          <a:noFill/>
        </p:spPr>
        <p:txBody>
          <a:bodyPr wrap="square" rtlCol="0">
            <a:spAutoFit/>
          </a:bodyPr>
          <a:lstStyle/>
          <a:p>
            <a:pPr defTabSz="914377"/>
            <a:r>
              <a:rPr lang="en-US" altLang="zh-CN" sz="6000" b="1" dirty="0" err="1">
                <a:solidFill>
                  <a:srgbClr val="FF0000"/>
                </a:solidFill>
                <a:ea typeface="等线" panose="02010600030101010101" pitchFamily="2" charset="-122"/>
              </a:rPr>
              <a:t>Bài</a:t>
            </a:r>
            <a:r>
              <a:rPr lang="en-US" altLang="zh-CN" sz="6000" b="1" dirty="0">
                <a:solidFill>
                  <a:srgbClr val="FF0000"/>
                </a:solidFill>
                <a:ea typeface="等线" panose="02010600030101010101" pitchFamily="2" charset="-122"/>
              </a:rPr>
              <a:t> </a:t>
            </a:r>
            <a:r>
              <a:rPr lang="en-US" altLang="zh-CN" sz="6000" b="1" dirty="0" err="1">
                <a:solidFill>
                  <a:srgbClr val="FF0000"/>
                </a:solidFill>
                <a:ea typeface="等线" panose="02010600030101010101" pitchFamily="2" charset="-122"/>
              </a:rPr>
              <a:t>đọc</a:t>
            </a:r>
            <a:r>
              <a:rPr lang="en-US" altLang="zh-CN" sz="6000" b="1" dirty="0">
                <a:solidFill>
                  <a:srgbClr val="FF0000"/>
                </a:solidFill>
                <a:ea typeface="等线" panose="02010600030101010101" pitchFamily="2" charset="-122"/>
              </a:rPr>
              <a:t> 2: </a:t>
            </a:r>
            <a:r>
              <a:rPr lang="en-US" altLang="zh-CN" sz="6000" b="1" dirty="0" err="1">
                <a:solidFill>
                  <a:srgbClr val="FF0000"/>
                </a:solidFill>
                <a:ea typeface="等线" panose="02010600030101010101" pitchFamily="2" charset="-122"/>
              </a:rPr>
              <a:t>Giờ</a:t>
            </a:r>
            <a:r>
              <a:rPr lang="en-US" altLang="zh-CN" sz="6000" b="1" dirty="0">
                <a:solidFill>
                  <a:srgbClr val="FF0000"/>
                </a:solidFill>
                <a:ea typeface="等线" panose="02010600030101010101" pitchFamily="2" charset="-122"/>
              </a:rPr>
              <a:t> </a:t>
            </a:r>
            <a:r>
              <a:rPr lang="en-US" altLang="zh-CN" sz="6000" b="1" dirty="0" err="1">
                <a:solidFill>
                  <a:srgbClr val="FF0000"/>
                </a:solidFill>
                <a:ea typeface="等线" panose="02010600030101010101" pitchFamily="2" charset="-122"/>
              </a:rPr>
              <a:t>học</a:t>
            </a:r>
            <a:r>
              <a:rPr lang="en-US" altLang="zh-CN" sz="6000" b="1" dirty="0">
                <a:solidFill>
                  <a:srgbClr val="FF0000"/>
                </a:solidFill>
                <a:ea typeface="等线" panose="02010600030101010101" pitchFamily="2" charset="-122"/>
              </a:rPr>
              <a:t> </a:t>
            </a:r>
            <a:r>
              <a:rPr lang="en-US" altLang="zh-CN" sz="6000" b="1" dirty="0" err="1">
                <a:solidFill>
                  <a:srgbClr val="FF0000"/>
                </a:solidFill>
                <a:ea typeface="等线" panose="02010600030101010101" pitchFamily="2" charset="-122"/>
              </a:rPr>
              <a:t>vẽ</a:t>
            </a:r>
            <a:endParaRPr lang="zh-CN" altLang="en-US" sz="6000" b="1" dirty="0">
              <a:solidFill>
                <a:srgbClr val="FF0000"/>
              </a:solidFill>
              <a:ea typeface="等线" panose="02010600030101010101" pitchFamily="2" charset="-122"/>
            </a:endParaRPr>
          </a:p>
        </p:txBody>
      </p:sp>
    </p:spTree>
    <p:extLst>
      <p:ext uri="{BB962C8B-B14F-4D97-AF65-F5344CB8AC3E}">
        <p14:creationId xmlns:p14="http://schemas.microsoft.com/office/powerpoint/2010/main" val="109534258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4BA09ECD-5113-4212-BCF4-F567D9389EBA}"/>
              </a:ext>
            </a:extLst>
          </p:cNvPr>
          <p:cNvPicPr>
            <a:picLocks noChangeAspect="1"/>
          </p:cNvPicPr>
          <p:nvPr/>
        </p:nvPicPr>
        <p:blipFill>
          <a:blip r:embed="rId2"/>
          <a:stretch>
            <a:fillRect/>
          </a:stretch>
        </p:blipFill>
        <p:spPr>
          <a:xfrm>
            <a:off x="130630" y="1166117"/>
            <a:ext cx="11831216" cy="5748390"/>
          </a:xfrm>
          <a:prstGeom prst="rect">
            <a:avLst/>
          </a:prstGeom>
        </p:spPr>
      </p:pic>
      <p:pic>
        <p:nvPicPr>
          <p:cNvPr id="6" name="Picture 10" descr="This contains an image of: {{ pinTitle }}">
            <a:extLst>
              <a:ext uri="{FF2B5EF4-FFF2-40B4-BE49-F238E27FC236}">
                <a16:creationId xmlns:a16="http://schemas.microsoft.com/office/drawing/2014/main" id="{CFA324F5-C0FE-40A2-8888-23D4AFB7F13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573785" y="435268"/>
            <a:ext cx="3388062" cy="111613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0509205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A4CFB33E-E8DB-4748-8B40-39C5AECCDB7B}"/>
              </a:ext>
            </a:extLst>
          </p:cNvPr>
          <p:cNvPicPr>
            <a:picLocks noChangeAspect="1"/>
          </p:cNvPicPr>
          <p:nvPr/>
        </p:nvPicPr>
        <p:blipFill>
          <a:blip r:embed="rId2"/>
          <a:stretch>
            <a:fillRect/>
          </a:stretch>
        </p:blipFill>
        <p:spPr>
          <a:xfrm>
            <a:off x="510139" y="1006867"/>
            <a:ext cx="11319309" cy="5481802"/>
          </a:xfrm>
          <a:prstGeom prst="rect">
            <a:avLst/>
          </a:prstGeom>
        </p:spPr>
      </p:pic>
      <p:sp>
        <p:nvSpPr>
          <p:cNvPr id="5" name="TextBox 4">
            <a:extLst>
              <a:ext uri="{FF2B5EF4-FFF2-40B4-BE49-F238E27FC236}">
                <a16:creationId xmlns:a16="http://schemas.microsoft.com/office/drawing/2014/main" id="{64FDDB1A-1E62-4033-8C1C-A8645D2446F9}"/>
              </a:ext>
            </a:extLst>
          </p:cNvPr>
          <p:cNvSpPr txBox="1"/>
          <p:nvPr/>
        </p:nvSpPr>
        <p:spPr>
          <a:xfrm>
            <a:off x="7818634" y="6488668"/>
            <a:ext cx="4489807" cy="369332"/>
          </a:xfrm>
          <a:prstGeom prst="rect">
            <a:avLst/>
          </a:prstGeom>
          <a:noFill/>
        </p:spPr>
        <p:txBody>
          <a:bodyPr wrap="square" rtlCol="0">
            <a:spAutoFit/>
          </a:bodyPr>
          <a:lstStyle/>
          <a:p>
            <a:r>
              <a:rPr lang="en-US"/>
              <a:t>Phỏng theo THU HẰNG</a:t>
            </a:r>
          </a:p>
        </p:txBody>
      </p:sp>
      <p:sp>
        <p:nvSpPr>
          <p:cNvPr id="6" name="TextBox 5">
            <a:extLst>
              <a:ext uri="{FF2B5EF4-FFF2-40B4-BE49-F238E27FC236}">
                <a16:creationId xmlns:a16="http://schemas.microsoft.com/office/drawing/2014/main" id="{28C25014-9351-4BA3-BDA5-47D433189584}"/>
              </a:ext>
            </a:extLst>
          </p:cNvPr>
          <p:cNvSpPr txBox="1"/>
          <p:nvPr/>
        </p:nvSpPr>
        <p:spPr>
          <a:xfrm>
            <a:off x="4864814" y="422091"/>
            <a:ext cx="4720975" cy="584775"/>
          </a:xfrm>
          <a:prstGeom prst="rect">
            <a:avLst/>
          </a:prstGeom>
          <a:noFill/>
        </p:spPr>
        <p:txBody>
          <a:bodyPr wrap="square" rtlCol="0">
            <a:spAutoFit/>
          </a:bodyPr>
          <a:lstStyle/>
          <a:p>
            <a:r>
              <a:rPr lang="en-US" sz="3200">
                <a:solidFill>
                  <a:srgbClr val="FF0000"/>
                </a:solidFill>
              </a:rPr>
              <a:t>Giờ học vẽ</a:t>
            </a:r>
          </a:p>
        </p:txBody>
      </p:sp>
      <p:pic>
        <p:nvPicPr>
          <p:cNvPr id="3" name="Picture 2" descr="A doll next to a crib&#10;&#10;Description automatically generated with medium confidence">
            <a:extLst>
              <a:ext uri="{FF2B5EF4-FFF2-40B4-BE49-F238E27FC236}">
                <a16:creationId xmlns:a16="http://schemas.microsoft.com/office/drawing/2014/main" id="{E264C56C-69CA-4826-BA1B-65CA8A91EB3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081301" y="422091"/>
            <a:ext cx="783513" cy="741726"/>
          </a:xfrm>
          <a:prstGeom prst="rect">
            <a:avLst/>
          </a:prstGeom>
        </p:spPr>
      </p:pic>
    </p:spTree>
    <p:extLst>
      <p:ext uri="{BB962C8B-B14F-4D97-AF65-F5344CB8AC3E}">
        <p14:creationId xmlns:p14="http://schemas.microsoft.com/office/powerpoint/2010/main" val="55779048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1">
            <a:extLst>
              <a:ext uri="{FF2B5EF4-FFF2-40B4-BE49-F238E27FC236}">
                <a16:creationId xmlns:a16="http://schemas.microsoft.com/office/drawing/2014/main" id="{E757E4A7-4C5A-49CE-A7A1-7231ECEFD96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244" y="405828"/>
            <a:ext cx="12188388" cy="6452171"/>
          </a:xfrm>
          <a:prstGeom prst="rect">
            <a:avLst/>
          </a:prstGeom>
        </p:spPr>
      </p:pic>
      <p:pic>
        <p:nvPicPr>
          <p:cNvPr id="7" name="图片 2">
            <a:extLst>
              <a:ext uri="{FF2B5EF4-FFF2-40B4-BE49-F238E27FC236}">
                <a16:creationId xmlns:a16="http://schemas.microsoft.com/office/drawing/2014/main" id="{B42EADE7-6A24-43D7-9383-2A541DDC464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01152" y="5203861"/>
            <a:ext cx="3690104" cy="1529058"/>
          </a:xfrm>
          <a:prstGeom prst="rect">
            <a:avLst/>
          </a:prstGeom>
        </p:spPr>
      </p:pic>
      <p:pic>
        <p:nvPicPr>
          <p:cNvPr id="8" name="图片 3">
            <a:extLst>
              <a:ext uri="{FF2B5EF4-FFF2-40B4-BE49-F238E27FC236}">
                <a16:creationId xmlns:a16="http://schemas.microsoft.com/office/drawing/2014/main" id="{E88FB179-BEE1-49CD-BBF8-B82570D5271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685908" y="4688005"/>
            <a:ext cx="1544192" cy="2169996"/>
          </a:xfrm>
          <a:prstGeom prst="rect">
            <a:avLst/>
          </a:prstGeom>
        </p:spPr>
      </p:pic>
      <p:pic>
        <p:nvPicPr>
          <p:cNvPr id="9" name="图片 4">
            <a:extLst>
              <a:ext uri="{FF2B5EF4-FFF2-40B4-BE49-F238E27FC236}">
                <a16:creationId xmlns:a16="http://schemas.microsoft.com/office/drawing/2014/main" id="{2C914EB5-CDA3-4E3E-A4B1-16CF57019BDD}"/>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296558" y="5669756"/>
            <a:ext cx="2132698" cy="1130722"/>
          </a:xfrm>
          <a:prstGeom prst="rect">
            <a:avLst/>
          </a:prstGeom>
        </p:spPr>
      </p:pic>
      <p:sp>
        <p:nvSpPr>
          <p:cNvPr id="5" name="TextBox 4">
            <a:extLst>
              <a:ext uri="{FF2B5EF4-FFF2-40B4-BE49-F238E27FC236}">
                <a16:creationId xmlns:a16="http://schemas.microsoft.com/office/drawing/2014/main" id="{7E9ED447-EC60-4A5A-A778-62AA3C0CC9DA}"/>
              </a:ext>
            </a:extLst>
          </p:cNvPr>
          <p:cNvSpPr txBox="1"/>
          <p:nvPr/>
        </p:nvSpPr>
        <p:spPr>
          <a:xfrm>
            <a:off x="1664413" y="1530849"/>
            <a:ext cx="3729520" cy="769441"/>
          </a:xfrm>
          <a:prstGeom prst="rect">
            <a:avLst/>
          </a:prstGeom>
          <a:noFill/>
        </p:spPr>
        <p:txBody>
          <a:bodyPr wrap="square" rtlCol="0">
            <a:spAutoFit/>
          </a:bodyPr>
          <a:lstStyle/>
          <a:p>
            <a:r>
              <a:rPr lang="en-US" sz="4400" b="1">
                <a:solidFill>
                  <a:srgbClr val="245D61"/>
                </a:solidFill>
              </a:rPr>
              <a:t>màu xanh</a:t>
            </a:r>
          </a:p>
        </p:txBody>
      </p:sp>
      <p:sp>
        <p:nvSpPr>
          <p:cNvPr id="11" name="TextBox 10">
            <a:extLst>
              <a:ext uri="{FF2B5EF4-FFF2-40B4-BE49-F238E27FC236}">
                <a16:creationId xmlns:a16="http://schemas.microsoft.com/office/drawing/2014/main" id="{6B48369F-BA82-4725-B567-8A37F439C27B}"/>
              </a:ext>
            </a:extLst>
          </p:cNvPr>
          <p:cNvSpPr txBox="1"/>
          <p:nvPr/>
        </p:nvSpPr>
        <p:spPr>
          <a:xfrm>
            <a:off x="1664412" y="2582237"/>
            <a:ext cx="2974369" cy="769441"/>
          </a:xfrm>
          <a:prstGeom prst="rect">
            <a:avLst/>
          </a:prstGeom>
          <a:noFill/>
        </p:spPr>
        <p:txBody>
          <a:bodyPr wrap="square" rtlCol="0">
            <a:spAutoFit/>
          </a:bodyPr>
          <a:lstStyle/>
          <a:p>
            <a:r>
              <a:rPr lang="en-US" sz="4400" b="1">
                <a:solidFill>
                  <a:srgbClr val="245D61"/>
                </a:solidFill>
              </a:rPr>
              <a:t>mặt trời</a:t>
            </a:r>
          </a:p>
        </p:txBody>
      </p:sp>
      <p:sp>
        <p:nvSpPr>
          <p:cNvPr id="12" name="TextBox 11">
            <a:extLst>
              <a:ext uri="{FF2B5EF4-FFF2-40B4-BE49-F238E27FC236}">
                <a16:creationId xmlns:a16="http://schemas.microsoft.com/office/drawing/2014/main" id="{5D0110E9-5EB9-4BD6-876B-34226D67AAE3}"/>
              </a:ext>
            </a:extLst>
          </p:cNvPr>
          <p:cNvSpPr txBox="1"/>
          <p:nvPr/>
        </p:nvSpPr>
        <p:spPr>
          <a:xfrm>
            <a:off x="1664412" y="3718159"/>
            <a:ext cx="4191858" cy="769441"/>
          </a:xfrm>
          <a:prstGeom prst="rect">
            <a:avLst/>
          </a:prstGeom>
          <a:noFill/>
        </p:spPr>
        <p:txBody>
          <a:bodyPr wrap="square" rtlCol="0">
            <a:spAutoFit/>
          </a:bodyPr>
          <a:lstStyle/>
          <a:p>
            <a:r>
              <a:rPr lang="en-US" sz="4400" b="1">
                <a:solidFill>
                  <a:srgbClr val="245D61"/>
                </a:solidFill>
              </a:rPr>
              <a:t>khung trống</a:t>
            </a:r>
          </a:p>
        </p:txBody>
      </p:sp>
      <p:sp>
        <p:nvSpPr>
          <p:cNvPr id="13" name="TextBox 12">
            <a:extLst>
              <a:ext uri="{FF2B5EF4-FFF2-40B4-BE49-F238E27FC236}">
                <a16:creationId xmlns:a16="http://schemas.microsoft.com/office/drawing/2014/main" id="{1F0B4910-4F47-487E-994C-BD099A4866AE}"/>
              </a:ext>
            </a:extLst>
          </p:cNvPr>
          <p:cNvSpPr txBox="1"/>
          <p:nvPr/>
        </p:nvSpPr>
        <p:spPr>
          <a:xfrm>
            <a:off x="6861269" y="1530849"/>
            <a:ext cx="2974369" cy="769441"/>
          </a:xfrm>
          <a:prstGeom prst="rect">
            <a:avLst/>
          </a:prstGeom>
          <a:noFill/>
        </p:spPr>
        <p:txBody>
          <a:bodyPr wrap="square" rtlCol="0">
            <a:spAutoFit/>
          </a:bodyPr>
          <a:lstStyle/>
          <a:p>
            <a:r>
              <a:rPr lang="en-US" sz="4400" b="1">
                <a:solidFill>
                  <a:srgbClr val="245D61"/>
                </a:solidFill>
              </a:rPr>
              <a:t>vườn cây</a:t>
            </a:r>
          </a:p>
        </p:txBody>
      </p:sp>
      <p:sp>
        <p:nvSpPr>
          <p:cNvPr id="14" name="TextBox 13">
            <a:extLst>
              <a:ext uri="{FF2B5EF4-FFF2-40B4-BE49-F238E27FC236}">
                <a16:creationId xmlns:a16="http://schemas.microsoft.com/office/drawing/2014/main" id="{4632F534-A26A-4C1E-BF28-6C8C35126EB5}"/>
              </a:ext>
            </a:extLst>
          </p:cNvPr>
          <p:cNvSpPr txBox="1"/>
          <p:nvPr/>
        </p:nvSpPr>
        <p:spPr>
          <a:xfrm>
            <a:off x="6916844" y="2582238"/>
            <a:ext cx="2974369" cy="769441"/>
          </a:xfrm>
          <a:prstGeom prst="rect">
            <a:avLst/>
          </a:prstGeom>
          <a:noFill/>
        </p:spPr>
        <p:txBody>
          <a:bodyPr wrap="square" rtlCol="0">
            <a:spAutoFit/>
          </a:bodyPr>
          <a:lstStyle/>
          <a:p>
            <a:r>
              <a:rPr lang="en-US" sz="4400" b="1">
                <a:solidFill>
                  <a:srgbClr val="245D61"/>
                </a:solidFill>
              </a:rPr>
              <a:t>mái nhà</a:t>
            </a:r>
          </a:p>
        </p:txBody>
      </p:sp>
      <p:sp>
        <p:nvSpPr>
          <p:cNvPr id="15" name="TextBox 14">
            <a:extLst>
              <a:ext uri="{FF2B5EF4-FFF2-40B4-BE49-F238E27FC236}">
                <a16:creationId xmlns:a16="http://schemas.microsoft.com/office/drawing/2014/main" id="{49175178-3D3A-49DB-BA55-AF7F552B95E7}"/>
              </a:ext>
            </a:extLst>
          </p:cNvPr>
          <p:cNvSpPr txBox="1"/>
          <p:nvPr/>
        </p:nvSpPr>
        <p:spPr>
          <a:xfrm>
            <a:off x="6916843" y="3671033"/>
            <a:ext cx="3710109" cy="769441"/>
          </a:xfrm>
          <a:prstGeom prst="rect">
            <a:avLst/>
          </a:prstGeom>
          <a:noFill/>
        </p:spPr>
        <p:txBody>
          <a:bodyPr wrap="square" rtlCol="0">
            <a:spAutoFit/>
          </a:bodyPr>
          <a:lstStyle/>
          <a:p>
            <a:r>
              <a:rPr lang="en-US" sz="4400" b="1">
                <a:solidFill>
                  <a:srgbClr val="245D61"/>
                </a:solidFill>
              </a:rPr>
              <a:t>ngạc nhiên</a:t>
            </a:r>
          </a:p>
        </p:txBody>
      </p:sp>
    </p:spTree>
    <p:extLst>
      <p:ext uri="{BB962C8B-B14F-4D97-AF65-F5344CB8AC3E}">
        <p14:creationId xmlns:p14="http://schemas.microsoft.com/office/powerpoint/2010/main" val="30990940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grpId="0" nodeType="click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wipe(down)">
                                      <p:cBhvr>
                                        <p:cTn id="15" dur="500"/>
                                        <p:tgtEl>
                                          <p:spTgt spid="11"/>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4" fill="hold" grpId="0" nodeType="clickEffect">
                                  <p:stCondLst>
                                    <p:cond delay="0"/>
                                  </p:stCondLst>
                                  <p:childTnLst>
                                    <p:set>
                                      <p:cBhvr>
                                        <p:cTn id="19" dur="1" fill="hold">
                                          <p:stCondLst>
                                            <p:cond delay="0"/>
                                          </p:stCondLst>
                                        </p:cTn>
                                        <p:tgtEl>
                                          <p:spTgt spid="14"/>
                                        </p:tgtEl>
                                        <p:attrNameLst>
                                          <p:attrName>style.visibility</p:attrName>
                                        </p:attrNameLst>
                                      </p:cBhvr>
                                      <p:to>
                                        <p:strVal val="visible"/>
                                      </p:to>
                                    </p:set>
                                    <p:animEffect transition="in" filter="wipe(down)">
                                      <p:cBhvr>
                                        <p:cTn id="20" dur="500"/>
                                        <p:tgtEl>
                                          <p:spTgt spid="14"/>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4" fill="hold" grpId="0" nodeType="clickEffect">
                                  <p:stCondLst>
                                    <p:cond delay="0"/>
                                  </p:stCondLst>
                                  <p:childTnLst>
                                    <p:set>
                                      <p:cBhvr>
                                        <p:cTn id="24" dur="1" fill="hold">
                                          <p:stCondLst>
                                            <p:cond delay="0"/>
                                          </p:stCondLst>
                                        </p:cTn>
                                        <p:tgtEl>
                                          <p:spTgt spid="12"/>
                                        </p:tgtEl>
                                        <p:attrNameLst>
                                          <p:attrName>style.visibility</p:attrName>
                                        </p:attrNameLst>
                                      </p:cBhvr>
                                      <p:to>
                                        <p:strVal val="visible"/>
                                      </p:to>
                                    </p:set>
                                    <p:animEffect transition="in" filter="wipe(down)">
                                      <p:cBhvr>
                                        <p:cTn id="25" dur="500"/>
                                        <p:tgtEl>
                                          <p:spTgt spid="12"/>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4" fill="hold" grpId="0" nodeType="clickEffect">
                                  <p:stCondLst>
                                    <p:cond delay="0"/>
                                  </p:stCondLst>
                                  <p:childTnLst>
                                    <p:set>
                                      <p:cBhvr>
                                        <p:cTn id="29" dur="1" fill="hold">
                                          <p:stCondLst>
                                            <p:cond delay="0"/>
                                          </p:stCondLst>
                                        </p:cTn>
                                        <p:tgtEl>
                                          <p:spTgt spid="15"/>
                                        </p:tgtEl>
                                        <p:attrNameLst>
                                          <p:attrName>style.visibility</p:attrName>
                                        </p:attrNameLst>
                                      </p:cBhvr>
                                      <p:to>
                                        <p:strVal val="visible"/>
                                      </p:to>
                                    </p:set>
                                    <p:animEffect transition="in" filter="wipe(down)">
                                      <p:cBhvr>
                                        <p:cTn id="30"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11" grpId="0"/>
      <p:bldP spid="12" grpId="0"/>
      <p:bldP spid="13" grpId="0"/>
      <p:bldP spid="14" grpId="0"/>
      <p:bldP spid="15"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1">
            <a:extLst>
              <a:ext uri="{FF2B5EF4-FFF2-40B4-BE49-F238E27FC236}">
                <a16:creationId xmlns:a16="http://schemas.microsoft.com/office/drawing/2014/main" id="{E757E4A7-4C5A-49CE-A7A1-7231ECEFD96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244" y="405828"/>
            <a:ext cx="12188388" cy="6452171"/>
          </a:xfrm>
          <a:prstGeom prst="rect">
            <a:avLst/>
          </a:prstGeom>
        </p:spPr>
      </p:pic>
      <p:pic>
        <p:nvPicPr>
          <p:cNvPr id="7" name="图片 2">
            <a:extLst>
              <a:ext uri="{FF2B5EF4-FFF2-40B4-BE49-F238E27FC236}">
                <a16:creationId xmlns:a16="http://schemas.microsoft.com/office/drawing/2014/main" id="{B42EADE7-6A24-43D7-9383-2A541DDC464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01152" y="5203861"/>
            <a:ext cx="3690104" cy="1529058"/>
          </a:xfrm>
          <a:prstGeom prst="rect">
            <a:avLst/>
          </a:prstGeom>
        </p:spPr>
      </p:pic>
      <p:pic>
        <p:nvPicPr>
          <p:cNvPr id="8" name="图片 3">
            <a:extLst>
              <a:ext uri="{FF2B5EF4-FFF2-40B4-BE49-F238E27FC236}">
                <a16:creationId xmlns:a16="http://schemas.microsoft.com/office/drawing/2014/main" id="{E88FB179-BEE1-49CD-BBF8-B82570D5271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685908" y="4688005"/>
            <a:ext cx="1544192" cy="2169996"/>
          </a:xfrm>
          <a:prstGeom prst="rect">
            <a:avLst/>
          </a:prstGeom>
        </p:spPr>
      </p:pic>
      <p:pic>
        <p:nvPicPr>
          <p:cNvPr id="9" name="图片 4">
            <a:extLst>
              <a:ext uri="{FF2B5EF4-FFF2-40B4-BE49-F238E27FC236}">
                <a16:creationId xmlns:a16="http://schemas.microsoft.com/office/drawing/2014/main" id="{2C914EB5-CDA3-4E3E-A4B1-16CF57019BDD}"/>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296558" y="5669756"/>
            <a:ext cx="2132698" cy="1130722"/>
          </a:xfrm>
          <a:prstGeom prst="rect">
            <a:avLst/>
          </a:prstGeom>
        </p:spPr>
      </p:pic>
      <p:sp>
        <p:nvSpPr>
          <p:cNvPr id="15" name="TextBox 14">
            <a:extLst>
              <a:ext uri="{FF2B5EF4-FFF2-40B4-BE49-F238E27FC236}">
                <a16:creationId xmlns:a16="http://schemas.microsoft.com/office/drawing/2014/main" id="{49175178-3D3A-49DB-BA55-AF7F552B95E7}"/>
              </a:ext>
            </a:extLst>
          </p:cNvPr>
          <p:cNvSpPr txBox="1"/>
          <p:nvPr/>
        </p:nvSpPr>
        <p:spPr>
          <a:xfrm>
            <a:off x="1032554" y="1973196"/>
            <a:ext cx="10258746" cy="805670"/>
          </a:xfrm>
          <a:prstGeom prst="rect">
            <a:avLst/>
          </a:prstGeom>
          <a:noFill/>
        </p:spPr>
        <p:txBody>
          <a:bodyPr wrap="square" rtlCol="0">
            <a:spAutoFit/>
          </a:bodyPr>
          <a:lstStyle/>
          <a:p>
            <a:pPr algn="just">
              <a:lnSpc>
                <a:spcPct val="150000"/>
              </a:lnSpc>
            </a:pPr>
            <a:r>
              <a:rPr lang="en-US" sz="3600"/>
              <a:t>   </a:t>
            </a:r>
          </a:p>
        </p:txBody>
      </p:sp>
      <p:sp>
        <p:nvSpPr>
          <p:cNvPr id="2" name="TextBox 1">
            <a:extLst>
              <a:ext uri="{FF2B5EF4-FFF2-40B4-BE49-F238E27FC236}">
                <a16:creationId xmlns:a16="http://schemas.microsoft.com/office/drawing/2014/main" id="{8DECFC57-5B29-4F11-8483-28146D89DB04}"/>
              </a:ext>
            </a:extLst>
          </p:cNvPr>
          <p:cNvSpPr txBox="1"/>
          <p:nvPr/>
        </p:nvSpPr>
        <p:spPr>
          <a:xfrm>
            <a:off x="3196826" y="2778866"/>
            <a:ext cx="7938655" cy="1015663"/>
          </a:xfrm>
          <a:prstGeom prst="rect">
            <a:avLst/>
          </a:prstGeom>
          <a:noFill/>
        </p:spPr>
        <p:txBody>
          <a:bodyPr wrap="square" rtlCol="0">
            <a:spAutoFit/>
          </a:bodyPr>
          <a:lstStyle/>
          <a:p>
            <a:r>
              <a:rPr lang="en-US" sz="6000" b="1" dirty="0" err="1">
                <a:solidFill>
                  <a:srgbClr val="245D61"/>
                </a:solidFill>
              </a:rPr>
              <a:t>Luyện</a:t>
            </a:r>
            <a:r>
              <a:rPr lang="en-US" sz="6000" b="1" dirty="0">
                <a:solidFill>
                  <a:srgbClr val="245D61"/>
                </a:solidFill>
              </a:rPr>
              <a:t> </a:t>
            </a:r>
            <a:r>
              <a:rPr lang="en-US" sz="6000" b="1" dirty="0" err="1">
                <a:solidFill>
                  <a:srgbClr val="245D61"/>
                </a:solidFill>
              </a:rPr>
              <a:t>đọc</a:t>
            </a:r>
            <a:r>
              <a:rPr lang="en-US" sz="6000" b="1" dirty="0">
                <a:solidFill>
                  <a:srgbClr val="245D61"/>
                </a:solidFill>
              </a:rPr>
              <a:t> </a:t>
            </a:r>
            <a:r>
              <a:rPr lang="en-US" sz="6000" b="1" dirty="0" err="1">
                <a:solidFill>
                  <a:srgbClr val="245D61"/>
                </a:solidFill>
              </a:rPr>
              <a:t>câu</a:t>
            </a:r>
            <a:endParaRPr lang="en-US" sz="6000" b="1" dirty="0">
              <a:solidFill>
                <a:srgbClr val="245D61"/>
              </a:solidFill>
            </a:endParaRPr>
          </a:p>
        </p:txBody>
      </p:sp>
    </p:spTree>
    <p:extLst>
      <p:ext uri="{BB962C8B-B14F-4D97-AF65-F5344CB8AC3E}">
        <p14:creationId xmlns:p14="http://schemas.microsoft.com/office/powerpoint/2010/main" val="173943638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A4CFB33E-E8DB-4748-8B40-39C5AECCDB7B}"/>
              </a:ext>
            </a:extLst>
          </p:cNvPr>
          <p:cNvPicPr>
            <a:picLocks noChangeAspect="1"/>
          </p:cNvPicPr>
          <p:nvPr/>
        </p:nvPicPr>
        <p:blipFill>
          <a:blip r:embed="rId2"/>
          <a:stretch>
            <a:fillRect/>
          </a:stretch>
        </p:blipFill>
        <p:spPr>
          <a:xfrm>
            <a:off x="-2691" y="1006866"/>
            <a:ext cx="12148457" cy="5527497"/>
          </a:xfrm>
          <a:prstGeom prst="rect">
            <a:avLst/>
          </a:prstGeom>
        </p:spPr>
      </p:pic>
      <p:sp>
        <p:nvSpPr>
          <p:cNvPr id="5" name="TextBox 4">
            <a:extLst>
              <a:ext uri="{FF2B5EF4-FFF2-40B4-BE49-F238E27FC236}">
                <a16:creationId xmlns:a16="http://schemas.microsoft.com/office/drawing/2014/main" id="{64FDDB1A-1E62-4033-8C1C-A8645D2446F9}"/>
              </a:ext>
            </a:extLst>
          </p:cNvPr>
          <p:cNvSpPr txBox="1"/>
          <p:nvPr/>
        </p:nvSpPr>
        <p:spPr>
          <a:xfrm>
            <a:off x="7818634" y="6488668"/>
            <a:ext cx="4489807" cy="369332"/>
          </a:xfrm>
          <a:prstGeom prst="rect">
            <a:avLst/>
          </a:prstGeom>
          <a:noFill/>
        </p:spPr>
        <p:txBody>
          <a:bodyPr wrap="square" rtlCol="0">
            <a:spAutoFit/>
          </a:bodyPr>
          <a:lstStyle/>
          <a:p>
            <a:r>
              <a:rPr lang="en-US"/>
              <a:t>Phỏng theo THU HẰNG</a:t>
            </a:r>
          </a:p>
        </p:txBody>
      </p:sp>
      <p:sp>
        <p:nvSpPr>
          <p:cNvPr id="6" name="TextBox 5">
            <a:extLst>
              <a:ext uri="{FF2B5EF4-FFF2-40B4-BE49-F238E27FC236}">
                <a16:creationId xmlns:a16="http://schemas.microsoft.com/office/drawing/2014/main" id="{28C25014-9351-4BA3-BDA5-47D433189584}"/>
              </a:ext>
            </a:extLst>
          </p:cNvPr>
          <p:cNvSpPr txBox="1"/>
          <p:nvPr/>
        </p:nvSpPr>
        <p:spPr>
          <a:xfrm>
            <a:off x="4864814" y="422091"/>
            <a:ext cx="4720975" cy="584775"/>
          </a:xfrm>
          <a:prstGeom prst="rect">
            <a:avLst/>
          </a:prstGeom>
          <a:noFill/>
        </p:spPr>
        <p:txBody>
          <a:bodyPr wrap="square" rtlCol="0">
            <a:spAutoFit/>
          </a:bodyPr>
          <a:lstStyle/>
          <a:p>
            <a:r>
              <a:rPr lang="en-US" sz="3200">
                <a:solidFill>
                  <a:srgbClr val="FF0000"/>
                </a:solidFill>
              </a:rPr>
              <a:t>Giờ học vẽ</a:t>
            </a:r>
          </a:p>
        </p:txBody>
      </p:sp>
      <p:pic>
        <p:nvPicPr>
          <p:cNvPr id="3" name="Picture 2" descr="A doll next to a crib&#10;&#10;Description automatically generated with medium confidence">
            <a:extLst>
              <a:ext uri="{FF2B5EF4-FFF2-40B4-BE49-F238E27FC236}">
                <a16:creationId xmlns:a16="http://schemas.microsoft.com/office/drawing/2014/main" id="{E264C56C-69CA-4826-BA1B-65CA8A91EB3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081301" y="422091"/>
            <a:ext cx="783513" cy="741726"/>
          </a:xfrm>
          <a:prstGeom prst="rect">
            <a:avLst/>
          </a:prstGeom>
        </p:spPr>
      </p:pic>
      <p:sp>
        <p:nvSpPr>
          <p:cNvPr id="7" name="Oval 6">
            <a:extLst>
              <a:ext uri="{FF2B5EF4-FFF2-40B4-BE49-F238E27FC236}">
                <a16:creationId xmlns:a16="http://schemas.microsoft.com/office/drawing/2014/main" id="{FDCFC406-7CE7-4F63-9F90-A96F3CBEE74E}"/>
              </a:ext>
            </a:extLst>
          </p:cNvPr>
          <p:cNvSpPr/>
          <p:nvPr/>
        </p:nvSpPr>
        <p:spPr>
          <a:xfrm>
            <a:off x="552437" y="806521"/>
            <a:ext cx="326235" cy="303650"/>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2000" b="1" dirty="0">
                <a:solidFill>
                  <a:srgbClr val="FF0000"/>
                </a:solidFill>
                <a:latin typeface="VNI-Avo" pitchFamily="2" charset="0"/>
              </a:rPr>
              <a:t>1</a:t>
            </a:r>
            <a:endParaRPr lang="en-US" sz="2000" b="1" dirty="0">
              <a:solidFill>
                <a:srgbClr val="FF0000"/>
              </a:solidFill>
              <a:latin typeface="VNI-Avo" pitchFamily="2" charset="0"/>
            </a:endParaRPr>
          </a:p>
        </p:txBody>
      </p:sp>
      <p:sp>
        <p:nvSpPr>
          <p:cNvPr id="8" name="Oval 7">
            <a:extLst>
              <a:ext uri="{FF2B5EF4-FFF2-40B4-BE49-F238E27FC236}">
                <a16:creationId xmlns:a16="http://schemas.microsoft.com/office/drawing/2014/main" id="{7C98ECD6-B008-4864-8FEE-BCD9F1FF4430}"/>
              </a:ext>
            </a:extLst>
          </p:cNvPr>
          <p:cNvSpPr/>
          <p:nvPr/>
        </p:nvSpPr>
        <p:spPr>
          <a:xfrm>
            <a:off x="5769765" y="903561"/>
            <a:ext cx="326235" cy="303650"/>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a:solidFill>
                  <a:srgbClr val="FF0000"/>
                </a:solidFill>
                <a:latin typeface="VNI-Avo" pitchFamily="2" charset="0"/>
              </a:rPr>
              <a:t>2</a:t>
            </a:r>
            <a:endParaRPr lang="en-US" sz="2000" b="1" dirty="0">
              <a:solidFill>
                <a:srgbClr val="FF0000"/>
              </a:solidFill>
              <a:latin typeface="VNI-Avo" pitchFamily="2" charset="0"/>
            </a:endParaRPr>
          </a:p>
        </p:txBody>
      </p:sp>
      <p:sp>
        <p:nvSpPr>
          <p:cNvPr id="9" name="Oval 8">
            <a:extLst>
              <a:ext uri="{FF2B5EF4-FFF2-40B4-BE49-F238E27FC236}">
                <a16:creationId xmlns:a16="http://schemas.microsoft.com/office/drawing/2014/main" id="{306C866C-4171-47D2-A782-56E85EC09B5A}"/>
              </a:ext>
            </a:extLst>
          </p:cNvPr>
          <p:cNvSpPr/>
          <p:nvPr/>
        </p:nvSpPr>
        <p:spPr>
          <a:xfrm>
            <a:off x="1715009" y="1791482"/>
            <a:ext cx="326235" cy="303650"/>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rgbClr val="FF0000"/>
                </a:solidFill>
                <a:latin typeface="VNI-Avo" pitchFamily="2" charset="0"/>
              </a:rPr>
              <a:t>3</a:t>
            </a:r>
          </a:p>
        </p:txBody>
      </p:sp>
      <p:sp>
        <p:nvSpPr>
          <p:cNvPr id="10" name="Oval 9">
            <a:extLst>
              <a:ext uri="{FF2B5EF4-FFF2-40B4-BE49-F238E27FC236}">
                <a16:creationId xmlns:a16="http://schemas.microsoft.com/office/drawing/2014/main" id="{A3AE5166-8FBE-4159-AC5E-903F7F8916B8}"/>
              </a:ext>
            </a:extLst>
          </p:cNvPr>
          <p:cNvSpPr/>
          <p:nvPr/>
        </p:nvSpPr>
        <p:spPr>
          <a:xfrm>
            <a:off x="2424458" y="2274958"/>
            <a:ext cx="326235" cy="303650"/>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rgbClr val="FF0000"/>
                </a:solidFill>
                <a:latin typeface="VNI-Avo" pitchFamily="2" charset="0"/>
              </a:rPr>
              <a:t>4</a:t>
            </a:r>
          </a:p>
        </p:txBody>
      </p:sp>
      <p:sp>
        <p:nvSpPr>
          <p:cNvPr id="11" name="Oval 10">
            <a:extLst>
              <a:ext uri="{FF2B5EF4-FFF2-40B4-BE49-F238E27FC236}">
                <a16:creationId xmlns:a16="http://schemas.microsoft.com/office/drawing/2014/main" id="{3D54F8D8-9991-4DDF-8E38-F50F1B32D914}"/>
              </a:ext>
            </a:extLst>
          </p:cNvPr>
          <p:cNvSpPr/>
          <p:nvPr/>
        </p:nvSpPr>
        <p:spPr>
          <a:xfrm>
            <a:off x="878672" y="2726903"/>
            <a:ext cx="326235" cy="303650"/>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rgbClr val="FF0000"/>
                </a:solidFill>
                <a:latin typeface="VNI-Avo" pitchFamily="2" charset="0"/>
              </a:rPr>
              <a:t>5</a:t>
            </a:r>
          </a:p>
        </p:txBody>
      </p:sp>
      <p:sp>
        <p:nvSpPr>
          <p:cNvPr id="12" name="Oval 11">
            <a:extLst>
              <a:ext uri="{FF2B5EF4-FFF2-40B4-BE49-F238E27FC236}">
                <a16:creationId xmlns:a16="http://schemas.microsoft.com/office/drawing/2014/main" id="{E2A03B2A-9167-487E-8D3B-6DBB7D1BE9FD}"/>
              </a:ext>
            </a:extLst>
          </p:cNvPr>
          <p:cNvSpPr/>
          <p:nvPr/>
        </p:nvSpPr>
        <p:spPr>
          <a:xfrm>
            <a:off x="6260734" y="2726903"/>
            <a:ext cx="326235" cy="303650"/>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rgbClr val="FF0000"/>
                </a:solidFill>
                <a:latin typeface="VNI-Avo" pitchFamily="2" charset="0"/>
              </a:rPr>
              <a:t>6</a:t>
            </a:r>
          </a:p>
        </p:txBody>
      </p:sp>
      <p:sp>
        <p:nvSpPr>
          <p:cNvPr id="13" name="Oval 12">
            <a:extLst>
              <a:ext uri="{FF2B5EF4-FFF2-40B4-BE49-F238E27FC236}">
                <a16:creationId xmlns:a16="http://schemas.microsoft.com/office/drawing/2014/main" id="{F5FA0CAA-56E4-4DCA-86A0-6131D8EDA2E6}"/>
              </a:ext>
            </a:extLst>
          </p:cNvPr>
          <p:cNvSpPr/>
          <p:nvPr/>
        </p:nvSpPr>
        <p:spPr>
          <a:xfrm>
            <a:off x="437990" y="3739650"/>
            <a:ext cx="326235" cy="303650"/>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rgbClr val="FF0000"/>
                </a:solidFill>
                <a:latin typeface="VNI-Avo" pitchFamily="2" charset="0"/>
              </a:rPr>
              <a:t>7</a:t>
            </a:r>
          </a:p>
        </p:txBody>
      </p:sp>
      <p:sp>
        <p:nvSpPr>
          <p:cNvPr id="14" name="Oval 13">
            <a:extLst>
              <a:ext uri="{FF2B5EF4-FFF2-40B4-BE49-F238E27FC236}">
                <a16:creationId xmlns:a16="http://schemas.microsoft.com/office/drawing/2014/main" id="{46BD7C5E-E15F-4B16-8809-F2C41CE2349C}"/>
              </a:ext>
            </a:extLst>
          </p:cNvPr>
          <p:cNvSpPr/>
          <p:nvPr/>
        </p:nvSpPr>
        <p:spPr>
          <a:xfrm>
            <a:off x="3323093" y="3662324"/>
            <a:ext cx="326235" cy="303650"/>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rgbClr val="FF0000"/>
                </a:solidFill>
                <a:latin typeface="VNI-Avo" pitchFamily="2" charset="0"/>
              </a:rPr>
              <a:t>8</a:t>
            </a:r>
          </a:p>
        </p:txBody>
      </p:sp>
      <p:sp>
        <p:nvSpPr>
          <p:cNvPr id="15" name="Oval 14">
            <a:extLst>
              <a:ext uri="{FF2B5EF4-FFF2-40B4-BE49-F238E27FC236}">
                <a16:creationId xmlns:a16="http://schemas.microsoft.com/office/drawing/2014/main" id="{B7F19330-3ED4-4178-883F-4299A46E436B}"/>
              </a:ext>
            </a:extLst>
          </p:cNvPr>
          <p:cNvSpPr/>
          <p:nvPr/>
        </p:nvSpPr>
        <p:spPr>
          <a:xfrm>
            <a:off x="9329754" y="3662324"/>
            <a:ext cx="326235" cy="303650"/>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rgbClr val="FF0000"/>
                </a:solidFill>
                <a:latin typeface="VNI-Avo" pitchFamily="2" charset="0"/>
              </a:rPr>
              <a:t>9</a:t>
            </a:r>
          </a:p>
        </p:txBody>
      </p:sp>
      <p:grpSp>
        <p:nvGrpSpPr>
          <p:cNvPr id="17" name="Group 16">
            <a:extLst>
              <a:ext uri="{FF2B5EF4-FFF2-40B4-BE49-F238E27FC236}">
                <a16:creationId xmlns:a16="http://schemas.microsoft.com/office/drawing/2014/main" id="{3AD9990B-1025-49F1-B8CE-7A04A0EC4504}"/>
              </a:ext>
            </a:extLst>
          </p:cNvPr>
          <p:cNvGrpSpPr/>
          <p:nvPr/>
        </p:nvGrpSpPr>
        <p:grpSpPr>
          <a:xfrm>
            <a:off x="698228" y="4540415"/>
            <a:ext cx="687122" cy="499241"/>
            <a:chOff x="897432" y="1865714"/>
            <a:chExt cx="500745" cy="369332"/>
          </a:xfrm>
        </p:grpSpPr>
        <p:sp>
          <p:nvSpPr>
            <p:cNvPr id="18" name="Flowchart: Connector 17">
              <a:extLst>
                <a:ext uri="{FF2B5EF4-FFF2-40B4-BE49-F238E27FC236}">
                  <a16:creationId xmlns:a16="http://schemas.microsoft.com/office/drawing/2014/main" id="{BDBED4C4-2F42-4B82-B76B-1A5966AA3CF8}"/>
                </a:ext>
              </a:extLst>
            </p:cNvPr>
            <p:cNvSpPr/>
            <p:nvPr/>
          </p:nvSpPr>
          <p:spPr>
            <a:xfrm>
              <a:off x="952499" y="1899558"/>
              <a:ext cx="272143" cy="228600"/>
            </a:xfrm>
            <a:prstGeom prst="flowChartConnector">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19" name="TextBox 37">
              <a:extLst>
                <a:ext uri="{FF2B5EF4-FFF2-40B4-BE49-F238E27FC236}">
                  <a16:creationId xmlns:a16="http://schemas.microsoft.com/office/drawing/2014/main" id="{6716C83B-F4E8-4503-B5EB-8E35BD5397DE}"/>
                </a:ext>
              </a:extLst>
            </p:cNvPr>
            <p:cNvSpPr txBox="1"/>
            <p:nvPr/>
          </p:nvSpPr>
          <p:spPr>
            <a:xfrm>
              <a:off x="897432" y="1865714"/>
              <a:ext cx="500745" cy="369332"/>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b="1">
                  <a:solidFill>
                    <a:srgbClr val="FF0000"/>
                  </a:solidFill>
                </a:rPr>
                <a:t>10</a:t>
              </a:r>
            </a:p>
          </p:txBody>
        </p:sp>
      </p:grpSp>
      <p:grpSp>
        <p:nvGrpSpPr>
          <p:cNvPr id="20" name="Group 19">
            <a:extLst>
              <a:ext uri="{FF2B5EF4-FFF2-40B4-BE49-F238E27FC236}">
                <a16:creationId xmlns:a16="http://schemas.microsoft.com/office/drawing/2014/main" id="{C34CF79A-85D8-45D5-B1F9-4818D7CFA970}"/>
              </a:ext>
            </a:extLst>
          </p:cNvPr>
          <p:cNvGrpSpPr/>
          <p:nvPr/>
        </p:nvGrpSpPr>
        <p:grpSpPr>
          <a:xfrm>
            <a:off x="6463854" y="4519444"/>
            <a:ext cx="687122" cy="369332"/>
            <a:chOff x="897432" y="1865716"/>
            <a:chExt cx="500745" cy="273227"/>
          </a:xfrm>
        </p:grpSpPr>
        <p:sp>
          <p:nvSpPr>
            <p:cNvPr id="21" name="Flowchart: Connector 20">
              <a:extLst>
                <a:ext uri="{FF2B5EF4-FFF2-40B4-BE49-F238E27FC236}">
                  <a16:creationId xmlns:a16="http://schemas.microsoft.com/office/drawing/2014/main" id="{0B582296-23E3-464A-AC27-56802F88A1CA}"/>
                </a:ext>
              </a:extLst>
            </p:cNvPr>
            <p:cNvSpPr/>
            <p:nvPr/>
          </p:nvSpPr>
          <p:spPr>
            <a:xfrm>
              <a:off x="952499" y="1899558"/>
              <a:ext cx="272143" cy="228600"/>
            </a:xfrm>
            <a:prstGeom prst="flowChartConnector">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22" name="TextBox 37">
              <a:extLst>
                <a:ext uri="{FF2B5EF4-FFF2-40B4-BE49-F238E27FC236}">
                  <a16:creationId xmlns:a16="http://schemas.microsoft.com/office/drawing/2014/main" id="{C04BC64E-7571-411B-99E7-12A4A7342CCC}"/>
                </a:ext>
              </a:extLst>
            </p:cNvPr>
            <p:cNvSpPr txBox="1"/>
            <p:nvPr/>
          </p:nvSpPr>
          <p:spPr>
            <a:xfrm>
              <a:off x="897432" y="1865716"/>
              <a:ext cx="500745" cy="273227"/>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b="1">
                  <a:solidFill>
                    <a:srgbClr val="FF0000"/>
                  </a:solidFill>
                </a:rPr>
                <a:t>11</a:t>
              </a:r>
            </a:p>
          </p:txBody>
        </p:sp>
      </p:grpSp>
      <p:grpSp>
        <p:nvGrpSpPr>
          <p:cNvPr id="23" name="Group 22">
            <a:extLst>
              <a:ext uri="{FF2B5EF4-FFF2-40B4-BE49-F238E27FC236}">
                <a16:creationId xmlns:a16="http://schemas.microsoft.com/office/drawing/2014/main" id="{BEEE79AE-97C0-4B1B-98F3-378ECF2030A8}"/>
              </a:ext>
            </a:extLst>
          </p:cNvPr>
          <p:cNvGrpSpPr/>
          <p:nvPr/>
        </p:nvGrpSpPr>
        <p:grpSpPr>
          <a:xfrm>
            <a:off x="373110" y="5076497"/>
            <a:ext cx="687122" cy="369332"/>
            <a:chOff x="897432" y="1865714"/>
            <a:chExt cx="500745" cy="273227"/>
          </a:xfrm>
        </p:grpSpPr>
        <p:sp>
          <p:nvSpPr>
            <p:cNvPr id="24" name="Flowchart: Connector 23">
              <a:extLst>
                <a:ext uri="{FF2B5EF4-FFF2-40B4-BE49-F238E27FC236}">
                  <a16:creationId xmlns:a16="http://schemas.microsoft.com/office/drawing/2014/main" id="{C9881212-42D8-44C8-922E-63BEB3E6370B}"/>
                </a:ext>
              </a:extLst>
            </p:cNvPr>
            <p:cNvSpPr/>
            <p:nvPr/>
          </p:nvSpPr>
          <p:spPr>
            <a:xfrm>
              <a:off x="952499" y="1899558"/>
              <a:ext cx="272143" cy="228600"/>
            </a:xfrm>
            <a:prstGeom prst="flowChartConnector">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25" name="TextBox 37">
              <a:extLst>
                <a:ext uri="{FF2B5EF4-FFF2-40B4-BE49-F238E27FC236}">
                  <a16:creationId xmlns:a16="http://schemas.microsoft.com/office/drawing/2014/main" id="{116163E8-969D-486E-9561-4CAC2690D1D4}"/>
                </a:ext>
              </a:extLst>
            </p:cNvPr>
            <p:cNvSpPr txBox="1"/>
            <p:nvPr/>
          </p:nvSpPr>
          <p:spPr>
            <a:xfrm>
              <a:off x="897432" y="1865714"/>
              <a:ext cx="500745" cy="273227"/>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b="1">
                  <a:solidFill>
                    <a:srgbClr val="FF0000"/>
                  </a:solidFill>
                </a:rPr>
                <a:t>12</a:t>
              </a:r>
            </a:p>
          </p:txBody>
        </p:sp>
      </p:grpSp>
      <p:grpSp>
        <p:nvGrpSpPr>
          <p:cNvPr id="26" name="Group 25">
            <a:extLst>
              <a:ext uri="{FF2B5EF4-FFF2-40B4-BE49-F238E27FC236}">
                <a16:creationId xmlns:a16="http://schemas.microsoft.com/office/drawing/2014/main" id="{674C12C0-8325-4178-A7A0-87F2A3857449}"/>
              </a:ext>
            </a:extLst>
          </p:cNvPr>
          <p:cNvGrpSpPr/>
          <p:nvPr/>
        </p:nvGrpSpPr>
        <p:grpSpPr>
          <a:xfrm>
            <a:off x="764225" y="5477001"/>
            <a:ext cx="687122" cy="369332"/>
            <a:chOff x="897432" y="1865714"/>
            <a:chExt cx="500745" cy="273227"/>
          </a:xfrm>
        </p:grpSpPr>
        <p:sp>
          <p:nvSpPr>
            <p:cNvPr id="27" name="Flowchart: Connector 26">
              <a:extLst>
                <a:ext uri="{FF2B5EF4-FFF2-40B4-BE49-F238E27FC236}">
                  <a16:creationId xmlns:a16="http://schemas.microsoft.com/office/drawing/2014/main" id="{6B5A8AEE-806D-4559-BEC8-6E85703A779B}"/>
                </a:ext>
              </a:extLst>
            </p:cNvPr>
            <p:cNvSpPr/>
            <p:nvPr/>
          </p:nvSpPr>
          <p:spPr>
            <a:xfrm>
              <a:off x="952499" y="1899558"/>
              <a:ext cx="272143" cy="228600"/>
            </a:xfrm>
            <a:prstGeom prst="flowChartConnector">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28" name="TextBox 37">
              <a:extLst>
                <a:ext uri="{FF2B5EF4-FFF2-40B4-BE49-F238E27FC236}">
                  <a16:creationId xmlns:a16="http://schemas.microsoft.com/office/drawing/2014/main" id="{238C6DBC-A4A1-4F22-90A4-9D0B236E4866}"/>
                </a:ext>
              </a:extLst>
            </p:cNvPr>
            <p:cNvSpPr txBox="1"/>
            <p:nvPr/>
          </p:nvSpPr>
          <p:spPr>
            <a:xfrm>
              <a:off x="897432" y="1865714"/>
              <a:ext cx="500745" cy="273227"/>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b="1">
                  <a:solidFill>
                    <a:srgbClr val="FF0000"/>
                  </a:solidFill>
                </a:rPr>
                <a:t>13</a:t>
              </a:r>
            </a:p>
          </p:txBody>
        </p:sp>
      </p:grpSp>
      <p:grpSp>
        <p:nvGrpSpPr>
          <p:cNvPr id="29" name="Group 28">
            <a:extLst>
              <a:ext uri="{FF2B5EF4-FFF2-40B4-BE49-F238E27FC236}">
                <a16:creationId xmlns:a16="http://schemas.microsoft.com/office/drawing/2014/main" id="{9494A224-25F6-4CEF-97EE-5D91C39DA9B4}"/>
              </a:ext>
            </a:extLst>
          </p:cNvPr>
          <p:cNvGrpSpPr/>
          <p:nvPr/>
        </p:nvGrpSpPr>
        <p:grpSpPr>
          <a:xfrm>
            <a:off x="356650" y="5980517"/>
            <a:ext cx="687122" cy="369332"/>
            <a:chOff x="897432" y="1865714"/>
            <a:chExt cx="500745" cy="273227"/>
          </a:xfrm>
        </p:grpSpPr>
        <p:sp>
          <p:nvSpPr>
            <p:cNvPr id="30" name="Flowchart: Connector 29">
              <a:extLst>
                <a:ext uri="{FF2B5EF4-FFF2-40B4-BE49-F238E27FC236}">
                  <a16:creationId xmlns:a16="http://schemas.microsoft.com/office/drawing/2014/main" id="{F8A91FEC-049B-44BC-8E3D-6A3C393B951F}"/>
                </a:ext>
              </a:extLst>
            </p:cNvPr>
            <p:cNvSpPr/>
            <p:nvPr/>
          </p:nvSpPr>
          <p:spPr>
            <a:xfrm>
              <a:off x="952499" y="1899558"/>
              <a:ext cx="272143" cy="228600"/>
            </a:xfrm>
            <a:prstGeom prst="flowChartConnector">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31" name="TextBox 37">
              <a:extLst>
                <a:ext uri="{FF2B5EF4-FFF2-40B4-BE49-F238E27FC236}">
                  <a16:creationId xmlns:a16="http://schemas.microsoft.com/office/drawing/2014/main" id="{B9F9D84F-FD05-4378-9596-03A6D172E72B}"/>
                </a:ext>
              </a:extLst>
            </p:cNvPr>
            <p:cNvSpPr txBox="1"/>
            <p:nvPr/>
          </p:nvSpPr>
          <p:spPr>
            <a:xfrm>
              <a:off x="897432" y="1865714"/>
              <a:ext cx="500745" cy="273227"/>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b="1">
                  <a:solidFill>
                    <a:srgbClr val="FF0000"/>
                  </a:solidFill>
                </a:rPr>
                <a:t>14</a:t>
              </a:r>
            </a:p>
          </p:txBody>
        </p:sp>
      </p:grpSp>
    </p:spTree>
    <p:extLst>
      <p:ext uri="{BB962C8B-B14F-4D97-AF65-F5344CB8AC3E}">
        <p14:creationId xmlns:p14="http://schemas.microsoft.com/office/powerpoint/2010/main" val="28293393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500"/>
                                        <p:tgtEl>
                                          <p:spTgt spid="9"/>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fade">
                                      <p:cBhvr>
                                        <p:cTn id="22" dur="500"/>
                                        <p:tgtEl>
                                          <p:spTgt spid="10"/>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fade">
                                      <p:cBhvr>
                                        <p:cTn id="27" dur="500"/>
                                        <p:tgtEl>
                                          <p:spTgt spid="11"/>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12"/>
                                        </p:tgtEl>
                                        <p:attrNameLst>
                                          <p:attrName>style.visibility</p:attrName>
                                        </p:attrNameLst>
                                      </p:cBhvr>
                                      <p:to>
                                        <p:strVal val="visible"/>
                                      </p:to>
                                    </p:set>
                                    <p:animEffect transition="in" filter="fade">
                                      <p:cBhvr>
                                        <p:cTn id="32" dur="500"/>
                                        <p:tgtEl>
                                          <p:spTgt spid="12"/>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13"/>
                                        </p:tgtEl>
                                        <p:attrNameLst>
                                          <p:attrName>style.visibility</p:attrName>
                                        </p:attrNameLst>
                                      </p:cBhvr>
                                      <p:to>
                                        <p:strVal val="visible"/>
                                      </p:to>
                                    </p:set>
                                    <p:animEffect transition="in" filter="fade">
                                      <p:cBhvr>
                                        <p:cTn id="37" dur="500"/>
                                        <p:tgtEl>
                                          <p:spTgt spid="13"/>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14"/>
                                        </p:tgtEl>
                                        <p:attrNameLst>
                                          <p:attrName>style.visibility</p:attrName>
                                        </p:attrNameLst>
                                      </p:cBhvr>
                                      <p:to>
                                        <p:strVal val="visible"/>
                                      </p:to>
                                    </p:set>
                                    <p:animEffect transition="in" filter="fade">
                                      <p:cBhvr>
                                        <p:cTn id="42" dur="500"/>
                                        <p:tgtEl>
                                          <p:spTgt spid="14"/>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15"/>
                                        </p:tgtEl>
                                        <p:attrNameLst>
                                          <p:attrName>style.visibility</p:attrName>
                                        </p:attrNameLst>
                                      </p:cBhvr>
                                      <p:to>
                                        <p:strVal val="visible"/>
                                      </p:to>
                                    </p:set>
                                    <p:animEffect transition="in" filter="fade">
                                      <p:cBhvr>
                                        <p:cTn id="47" dur="500"/>
                                        <p:tgtEl>
                                          <p:spTgt spid="15"/>
                                        </p:tgtEl>
                                      </p:cBhvr>
                                    </p:animEffect>
                                  </p:childTnLst>
                                </p:cTn>
                              </p:par>
                            </p:childTnLst>
                          </p:cTn>
                        </p:par>
                      </p:childTnLst>
                    </p:cTn>
                  </p:par>
                  <p:par>
                    <p:cTn id="48" fill="hold">
                      <p:stCondLst>
                        <p:cond delay="indefinite"/>
                      </p:stCondLst>
                      <p:childTnLst>
                        <p:par>
                          <p:cTn id="49" fill="hold">
                            <p:stCondLst>
                              <p:cond delay="0"/>
                            </p:stCondLst>
                            <p:childTnLst>
                              <p:par>
                                <p:cTn id="50" presetID="1" presetClass="entr" presetSubtype="0" fill="hold" nodeType="clickEffect">
                                  <p:stCondLst>
                                    <p:cond delay="0"/>
                                  </p:stCondLst>
                                  <p:childTnLst>
                                    <p:set>
                                      <p:cBhvr>
                                        <p:cTn id="51" dur="1" fill="hold">
                                          <p:stCondLst>
                                            <p:cond delay="0"/>
                                          </p:stCondLst>
                                        </p:cTn>
                                        <p:tgtEl>
                                          <p:spTgt spid="17"/>
                                        </p:tgtEl>
                                        <p:attrNameLst>
                                          <p:attrName>style.visibility</p:attrName>
                                        </p:attrNameLst>
                                      </p:cBhvr>
                                      <p:to>
                                        <p:strVal val="visible"/>
                                      </p:to>
                                    </p:set>
                                  </p:childTnLst>
                                </p:cTn>
                              </p:par>
                            </p:childTnLst>
                          </p:cTn>
                        </p:par>
                      </p:childTnLst>
                    </p:cTn>
                  </p:par>
                  <p:par>
                    <p:cTn id="52" fill="hold">
                      <p:stCondLst>
                        <p:cond delay="indefinite"/>
                      </p:stCondLst>
                      <p:childTnLst>
                        <p:par>
                          <p:cTn id="53" fill="hold">
                            <p:stCondLst>
                              <p:cond delay="0"/>
                            </p:stCondLst>
                            <p:childTnLst>
                              <p:par>
                                <p:cTn id="54" presetID="1" presetClass="entr" presetSubtype="0" fill="hold" nodeType="clickEffect">
                                  <p:stCondLst>
                                    <p:cond delay="0"/>
                                  </p:stCondLst>
                                  <p:childTnLst>
                                    <p:set>
                                      <p:cBhvr>
                                        <p:cTn id="55" dur="1" fill="hold">
                                          <p:stCondLst>
                                            <p:cond delay="0"/>
                                          </p:stCondLst>
                                        </p:cTn>
                                        <p:tgtEl>
                                          <p:spTgt spid="20"/>
                                        </p:tgtEl>
                                        <p:attrNameLst>
                                          <p:attrName>style.visibility</p:attrName>
                                        </p:attrNameLst>
                                      </p:cBhvr>
                                      <p:to>
                                        <p:strVal val="visible"/>
                                      </p:to>
                                    </p:set>
                                  </p:childTnLst>
                                </p:cTn>
                              </p:par>
                            </p:childTnLst>
                          </p:cTn>
                        </p:par>
                      </p:childTnLst>
                    </p:cTn>
                  </p:par>
                  <p:par>
                    <p:cTn id="56" fill="hold">
                      <p:stCondLst>
                        <p:cond delay="indefinite"/>
                      </p:stCondLst>
                      <p:childTnLst>
                        <p:par>
                          <p:cTn id="57" fill="hold">
                            <p:stCondLst>
                              <p:cond delay="0"/>
                            </p:stCondLst>
                            <p:childTnLst>
                              <p:par>
                                <p:cTn id="58" presetID="1" presetClass="entr" presetSubtype="0" fill="hold" nodeType="clickEffect">
                                  <p:stCondLst>
                                    <p:cond delay="0"/>
                                  </p:stCondLst>
                                  <p:childTnLst>
                                    <p:set>
                                      <p:cBhvr>
                                        <p:cTn id="59" dur="1" fill="hold">
                                          <p:stCondLst>
                                            <p:cond delay="0"/>
                                          </p:stCondLst>
                                        </p:cTn>
                                        <p:tgtEl>
                                          <p:spTgt spid="23"/>
                                        </p:tgtEl>
                                        <p:attrNameLst>
                                          <p:attrName>style.visibility</p:attrName>
                                        </p:attrNameLst>
                                      </p:cBhvr>
                                      <p:to>
                                        <p:strVal val="visible"/>
                                      </p:to>
                                    </p:set>
                                  </p:childTnLst>
                                </p:cTn>
                              </p:par>
                            </p:childTnLst>
                          </p:cTn>
                        </p:par>
                      </p:childTnLst>
                    </p:cTn>
                  </p:par>
                  <p:par>
                    <p:cTn id="60" fill="hold">
                      <p:stCondLst>
                        <p:cond delay="indefinite"/>
                      </p:stCondLst>
                      <p:childTnLst>
                        <p:par>
                          <p:cTn id="61" fill="hold">
                            <p:stCondLst>
                              <p:cond delay="0"/>
                            </p:stCondLst>
                            <p:childTnLst>
                              <p:par>
                                <p:cTn id="62" presetID="1" presetClass="entr" presetSubtype="0" fill="hold" nodeType="clickEffect">
                                  <p:stCondLst>
                                    <p:cond delay="0"/>
                                  </p:stCondLst>
                                  <p:childTnLst>
                                    <p:set>
                                      <p:cBhvr>
                                        <p:cTn id="63" dur="1" fill="hold">
                                          <p:stCondLst>
                                            <p:cond delay="0"/>
                                          </p:stCondLst>
                                        </p:cTn>
                                        <p:tgtEl>
                                          <p:spTgt spid="26"/>
                                        </p:tgtEl>
                                        <p:attrNameLst>
                                          <p:attrName>style.visibility</p:attrName>
                                        </p:attrNameLst>
                                      </p:cBhvr>
                                      <p:to>
                                        <p:strVal val="visible"/>
                                      </p:to>
                                    </p:set>
                                  </p:childTnLst>
                                </p:cTn>
                              </p:par>
                            </p:childTnLst>
                          </p:cTn>
                        </p:par>
                      </p:childTnLst>
                    </p:cTn>
                  </p:par>
                  <p:par>
                    <p:cTn id="64" fill="hold">
                      <p:stCondLst>
                        <p:cond delay="indefinite"/>
                      </p:stCondLst>
                      <p:childTnLst>
                        <p:par>
                          <p:cTn id="65" fill="hold">
                            <p:stCondLst>
                              <p:cond delay="0"/>
                            </p:stCondLst>
                            <p:childTnLst>
                              <p:par>
                                <p:cTn id="66" presetID="1" presetClass="entr" presetSubtype="0" fill="hold" nodeType="clickEffect">
                                  <p:stCondLst>
                                    <p:cond delay="0"/>
                                  </p:stCondLst>
                                  <p:childTnLst>
                                    <p:set>
                                      <p:cBhvr>
                                        <p:cTn id="67" dur="1" fill="hold">
                                          <p:stCondLst>
                                            <p:cond delay="0"/>
                                          </p:stCondLst>
                                        </p:cTn>
                                        <p:tgtEl>
                                          <p:spTgt spid="2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P spid="10" grpId="0" animBg="1"/>
      <p:bldP spid="11" grpId="0" animBg="1"/>
      <p:bldP spid="12" grpId="0" animBg="1"/>
      <p:bldP spid="13" grpId="0" animBg="1"/>
      <p:bldP spid="14" grpId="0" animBg="1"/>
      <p:bldP spid="15"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1">
            <a:extLst>
              <a:ext uri="{FF2B5EF4-FFF2-40B4-BE49-F238E27FC236}">
                <a16:creationId xmlns:a16="http://schemas.microsoft.com/office/drawing/2014/main" id="{E757E4A7-4C5A-49CE-A7A1-7231ECEFD96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244" y="405828"/>
            <a:ext cx="12188388" cy="6452171"/>
          </a:xfrm>
          <a:prstGeom prst="rect">
            <a:avLst/>
          </a:prstGeom>
        </p:spPr>
      </p:pic>
      <p:pic>
        <p:nvPicPr>
          <p:cNvPr id="7" name="图片 2">
            <a:extLst>
              <a:ext uri="{FF2B5EF4-FFF2-40B4-BE49-F238E27FC236}">
                <a16:creationId xmlns:a16="http://schemas.microsoft.com/office/drawing/2014/main" id="{B42EADE7-6A24-43D7-9383-2A541DDC464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01151" y="4291563"/>
            <a:ext cx="5891769" cy="2441356"/>
          </a:xfrm>
          <a:prstGeom prst="rect">
            <a:avLst/>
          </a:prstGeom>
        </p:spPr>
      </p:pic>
      <p:pic>
        <p:nvPicPr>
          <p:cNvPr id="8" name="图片 3">
            <a:extLst>
              <a:ext uri="{FF2B5EF4-FFF2-40B4-BE49-F238E27FC236}">
                <a16:creationId xmlns:a16="http://schemas.microsoft.com/office/drawing/2014/main" id="{E88FB179-BEE1-49CD-BBF8-B82570D5271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685908" y="4688005"/>
            <a:ext cx="1544192" cy="2169996"/>
          </a:xfrm>
          <a:prstGeom prst="rect">
            <a:avLst/>
          </a:prstGeom>
        </p:spPr>
      </p:pic>
      <p:pic>
        <p:nvPicPr>
          <p:cNvPr id="9" name="图片 4">
            <a:extLst>
              <a:ext uri="{FF2B5EF4-FFF2-40B4-BE49-F238E27FC236}">
                <a16:creationId xmlns:a16="http://schemas.microsoft.com/office/drawing/2014/main" id="{2C914EB5-CDA3-4E3E-A4B1-16CF57019BDD}"/>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711314" y="4551452"/>
            <a:ext cx="3585021" cy="1900720"/>
          </a:xfrm>
          <a:prstGeom prst="rect">
            <a:avLst/>
          </a:prstGeom>
        </p:spPr>
      </p:pic>
      <p:sp>
        <p:nvSpPr>
          <p:cNvPr id="2" name="Rectangle 1">
            <a:extLst>
              <a:ext uri="{FF2B5EF4-FFF2-40B4-BE49-F238E27FC236}">
                <a16:creationId xmlns:a16="http://schemas.microsoft.com/office/drawing/2014/main" id="{624278B0-525B-4ADA-8C96-4FB2BA442F98}"/>
              </a:ext>
            </a:extLst>
          </p:cNvPr>
          <p:cNvSpPr/>
          <p:nvPr/>
        </p:nvSpPr>
        <p:spPr>
          <a:xfrm>
            <a:off x="3577474" y="2213539"/>
            <a:ext cx="4926350" cy="1323439"/>
          </a:xfrm>
          <a:prstGeom prst="rect">
            <a:avLst/>
          </a:prstGeom>
          <a:noFill/>
        </p:spPr>
        <p:txBody>
          <a:bodyPr wrap="none" lIns="91440" tIns="45720" rIns="91440" bIns="45720">
            <a:spAutoFit/>
          </a:bodyPr>
          <a:lstStyle/>
          <a:p>
            <a:pPr algn="ctr"/>
            <a:r>
              <a:rPr lang="en-US" sz="8000" b="1" cap="none" spc="0" dirty="0">
                <a:ln w="9525">
                  <a:solidFill>
                    <a:schemeClr val="bg1"/>
                  </a:solidFill>
                  <a:prstDash val="solid"/>
                </a:ln>
                <a:solidFill>
                  <a:srgbClr val="245D61"/>
                </a:solidFill>
                <a:effectLst>
                  <a:outerShdw blurRad="12700" dist="38100" dir="2700000" algn="tl" rotWithShape="0">
                    <a:schemeClr val="accent5">
                      <a:lumMod val="60000"/>
                      <a:lumOff val="40000"/>
                    </a:schemeClr>
                  </a:outerShdw>
                </a:effectLst>
              </a:rPr>
              <a:t>THƯ GIÃN</a:t>
            </a:r>
          </a:p>
        </p:txBody>
      </p:sp>
    </p:spTree>
    <p:extLst>
      <p:ext uri="{BB962C8B-B14F-4D97-AF65-F5344CB8AC3E}">
        <p14:creationId xmlns:p14="http://schemas.microsoft.com/office/powerpoint/2010/main" val="298507659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UTM Avo">
      <a:majorFont>
        <a:latin typeface="UTM Avo"/>
        <a:ea typeface=""/>
        <a:cs typeface=""/>
      </a:majorFont>
      <a:minorFont>
        <a:latin typeface="UTM Av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962</TotalTime>
  <Words>501</Words>
  <Application>Microsoft Office PowerPoint</Application>
  <PresentationFormat>Widescreen</PresentationFormat>
  <Paragraphs>78</Paragraphs>
  <Slides>23</Slides>
  <Notes>4</Notes>
  <HiddenSlides>0</HiddenSlides>
  <MMClips>1</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23</vt:i4>
      </vt:variant>
    </vt:vector>
  </HeadingPairs>
  <TitlesOfParts>
    <vt:vector size="29" baseType="lpstr">
      <vt:lpstr>Calibri</vt:lpstr>
      <vt:lpstr>Arial</vt:lpstr>
      <vt:lpstr>等线</vt:lpstr>
      <vt:lpstr>UTM Avo</vt:lpstr>
      <vt:lpstr>VNI-Avo</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Hoc10 chúc các em học tốt!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Administrator</dc:creator>
  <cp:lastModifiedBy>Quý Thắng</cp:lastModifiedBy>
  <cp:revision>75</cp:revision>
  <dcterms:created xsi:type="dcterms:W3CDTF">2021-11-01T08:16:43Z</dcterms:created>
  <dcterms:modified xsi:type="dcterms:W3CDTF">2024-04-13T07:13:06Z</dcterms:modified>
</cp:coreProperties>
</file>