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87" r:id="rId2"/>
    <p:sldId id="272" r:id="rId3"/>
    <p:sldId id="263" r:id="rId4"/>
    <p:sldId id="256" r:id="rId5"/>
    <p:sldId id="257" r:id="rId6"/>
    <p:sldId id="282" r:id="rId7"/>
    <p:sldId id="283" r:id="rId8"/>
    <p:sldId id="284" r:id="rId9"/>
    <p:sldId id="285" r:id="rId10"/>
    <p:sldId id="286" r:id="rId11"/>
    <p:sldId id="271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8" r:id="rId21"/>
  </p:sldIdLst>
  <p:sldSz cx="12192000" cy="6858000"/>
  <p:notesSz cx="6858000" cy="9144000"/>
  <p:embeddedFontLst>
    <p:embeddedFont>
      <p:font typeface="UTM Avo" panose="020406030505060202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98A"/>
    <a:srgbClr val="1F4E79"/>
    <a:srgbClr val="5D763D"/>
    <a:srgbClr val="A9D8E8"/>
    <a:srgbClr val="ABD7E4"/>
    <a:srgbClr val="D8E9A8"/>
    <a:srgbClr val="7C955C"/>
    <a:srgbClr val="EF6E6E"/>
    <a:srgbClr val="75924A"/>
    <a:srgbClr val="545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EA02-A275-4C23-9DE3-1B104E7DB6DE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F1C16-6BB8-46E1-8BBE-CC4A6DC5F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5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“Ba </a:t>
            </a:r>
            <a:r>
              <a:rPr lang="en-US" dirty="0" err="1"/>
              <a:t>cô</a:t>
            </a:r>
            <a:r>
              <a:rPr lang="en-US" dirty="0"/>
              <a:t> con </a:t>
            </a:r>
            <a:r>
              <a:rPr lang="en-US" dirty="0" err="1"/>
              <a:t>gái</a:t>
            </a:r>
            <a:r>
              <a:rPr lang="en-US" dirty="0"/>
              <a:t>”.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bếp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. 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5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1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4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7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0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49" r:id="rId4"/>
    <p:sldLayoutId id="2147483655" r:id="rId5"/>
    <p:sldLayoutId id="214748369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5.xml"/><Relationship Id="rId18" Type="http://schemas.openxmlformats.org/officeDocument/2006/relationships/slide" Target="slide9.xml"/><Relationship Id="rId3" Type="http://schemas.openxmlformats.org/officeDocument/2006/relationships/image" Target="../media/image8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slide" Target="slide6.xml"/><Relationship Id="rId10" Type="http://schemas.openxmlformats.org/officeDocument/2006/relationships/image" Target="../media/image16.png"/><Relationship Id="rId19" Type="http://schemas.openxmlformats.org/officeDocument/2006/relationships/slide" Target="slide10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647640" y="1875530"/>
            <a:ext cx="912782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vần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“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êm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6478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ext&#10;&#10;Description automatically generated with medium confidence">
            <a:extLst>
              <a:ext uri="{FF2B5EF4-FFF2-40B4-BE49-F238E27FC236}">
                <a16:creationId xmlns:a16="http://schemas.microsoft.com/office/drawing/2014/main" id="{419CE335-F61E-476B-A394-0006006A7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1956"/>
            <a:ext cx="12192000" cy="6423231"/>
          </a:xfrm>
          <a:prstGeom prst="rect">
            <a:avLst/>
          </a:prstGeom>
        </p:spPr>
      </p:pic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57" y="756557"/>
            <a:ext cx="11332028" cy="54537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47779" y="3026165"/>
            <a:ext cx="7695028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+mj-lt"/>
                <a:cs typeface="Times New Roman" pitchFamily="18" charset="0"/>
              </a:rPr>
              <a:t> 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Câu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chuyện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kết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thúc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thế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nào</a:t>
            </a:r>
            <a:r>
              <a:rPr lang="en-US" sz="3600" b="1" dirty="0"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39" name="5-Point Star 38">
            <a:hlinkClick r:id="rId5" action="ppaction://hlinksldjump"/>
          </p:cNvPr>
          <p:cNvSpPr/>
          <p:nvPr/>
        </p:nvSpPr>
        <p:spPr>
          <a:xfrm>
            <a:off x="10499272" y="5698672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651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3B21E4BB-FDD2-4D87-9DC2-38184171A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1956"/>
            <a:ext cx="12192000" cy="6423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DFEC76-8D4D-4A1E-8CB6-6D0BAF245232}"/>
              </a:ext>
            </a:extLst>
          </p:cNvPr>
          <p:cNvSpPr txBox="1"/>
          <p:nvPr/>
        </p:nvSpPr>
        <p:spPr>
          <a:xfrm>
            <a:off x="4264808" y="1961053"/>
            <a:ext cx="5811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75924A"/>
                </a:solidFill>
              </a:rPr>
              <a:t>Kể</a:t>
            </a:r>
            <a:r>
              <a:rPr lang="en-US" sz="5400" b="1" dirty="0">
                <a:solidFill>
                  <a:srgbClr val="75924A"/>
                </a:solidFill>
              </a:rPr>
              <a:t> </a:t>
            </a:r>
            <a:r>
              <a:rPr lang="en-US" sz="5400" b="1" dirty="0" err="1">
                <a:solidFill>
                  <a:srgbClr val="75924A"/>
                </a:solidFill>
              </a:rPr>
              <a:t>chuyện</a:t>
            </a:r>
            <a:endParaRPr lang="en-US" sz="5400" b="1" dirty="0">
              <a:solidFill>
                <a:srgbClr val="75924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333F0-EAB8-4681-99A1-7E1074D78786}"/>
              </a:ext>
            </a:extLst>
          </p:cNvPr>
          <p:cNvSpPr txBox="1"/>
          <p:nvPr/>
        </p:nvSpPr>
        <p:spPr>
          <a:xfrm>
            <a:off x="3623251" y="2987170"/>
            <a:ext cx="637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EF6E6E"/>
                </a:solidFill>
              </a:rPr>
              <a:t>Đi</a:t>
            </a:r>
            <a:r>
              <a:rPr lang="en-US" sz="5400" b="1" dirty="0">
                <a:solidFill>
                  <a:srgbClr val="EF6E6E"/>
                </a:solidFill>
              </a:rPr>
              <a:t> </a:t>
            </a:r>
            <a:r>
              <a:rPr lang="en-US" sz="5400" b="1" dirty="0" err="1">
                <a:solidFill>
                  <a:srgbClr val="EF6E6E"/>
                </a:solidFill>
              </a:rPr>
              <a:t>tìm</a:t>
            </a:r>
            <a:r>
              <a:rPr lang="en-US" sz="5400" b="1" dirty="0">
                <a:solidFill>
                  <a:srgbClr val="EF6E6E"/>
                </a:solidFill>
              </a:rPr>
              <a:t> </a:t>
            </a:r>
            <a:r>
              <a:rPr lang="en-US" sz="5400" b="1" dirty="0" err="1">
                <a:solidFill>
                  <a:srgbClr val="EF6E6E"/>
                </a:solidFill>
              </a:rPr>
              <a:t>vần</a:t>
            </a:r>
            <a:r>
              <a:rPr lang="en-US" sz="5400" b="1" dirty="0">
                <a:solidFill>
                  <a:srgbClr val="EF6E6E"/>
                </a:solidFill>
              </a:rPr>
              <a:t> “</a:t>
            </a:r>
            <a:r>
              <a:rPr lang="en-US" sz="5400" b="1" dirty="0" err="1">
                <a:solidFill>
                  <a:srgbClr val="EF6E6E"/>
                </a:solidFill>
              </a:rPr>
              <a:t>êm</a:t>
            </a:r>
            <a:r>
              <a:rPr lang="en-US" sz="5400" b="1" dirty="0">
                <a:solidFill>
                  <a:srgbClr val="EF6E6E"/>
                </a:solidFill>
              </a:rPr>
              <a:t>”</a:t>
            </a:r>
          </a:p>
        </p:txBody>
      </p:sp>
      <p:pic>
        <p:nvPicPr>
          <p:cNvPr id="8" name="Picture 7" descr="A group of toys&#10;&#10;Description automatically generated with low confidence">
            <a:extLst>
              <a:ext uri="{FF2B5EF4-FFF2-40B4-BE49-F238E27FC236}">
                <a16:creationId xmlns:a16="http://schemas.microsoft.com/office/drawing/2014/main" id="{A5C0AA14-4044-4009-8A10-4945E9801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37" y="3775747"/>
            <a:ext cx="3374572" cy="26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2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3B21E4BB-FDD2-4D87-9DC2-38184171A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55"/>
            <a:ext cx="12192000" cy="6423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DFEC76-8D4D-4A1E-8CB6-6D0BAF245232}"/>
              </a:ext>
            </a:extLst>
          </p:cNvPr>
          <p:cNvSpPr txBox="1"/>
          <p:nvPr/>
        </p:nvSpPr>
        <p:spPr>
          <a:xfrm>
            <a:off x="2142947" y="753071"/>
            <a:ext cx="833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EF6E6E"/>
                </a:solidFill>
              </a:rPr>
              <a:t>Trả lời câu hỏi theo tranh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4E2A63-A4DF-435A-8570-6002E37F7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091" y="1690881"/>
            <a:ext cx="7771898" cy="473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4823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3B21E4BB-FDD2-4D87-9DC2-38184171A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55"/>
            <a:ext cx="12192000" cy="6423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DFEC76-8D4D-4A1E-8CB6-6D0BAF245232}"/>
              </a:ext>
            </a:extLst>
          </p:cNvPr>
          <p:cNvSpPr txBox="1"/>
          <p:nvPr/>
        </p:nvSpPr>
        <p:spPr>
          <a:xfrm>
            <a:off x="2142947" y="753071"/>
            <a:ext cx="833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EF6E6E"/>
                </a:solidFill>
              </a:rPr>
              <a:t>Trả lời câu hỏi theo tranh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F81C0-9D16-4CBA-8898-BC8F6219D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947" y="1670645"/>
            <a:ext cx="8336186" cy="481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9595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3B21E4BB-FDD2-4D87-9DC2-38184171A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69"/>
            <a:ext cx="12192000" cy="6423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DFEC76-8D4D-4A1E-8CB6-6D0BAF245232}"/>
              </a:ext>
            </a:extLst>
          </p:cNvPr>
          <p:cNvSpPr txBox="1"/>
          <p:nvPr/>
        </p:nvSpPr>
        <p:spPr>
          <a:xfrm>
            <a:off x="2142947" y="753071"/>
            <a:ext cx="833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EF6E6E"/>
                </a:solidFill>
              </a:rPr>
              <a:t>Trả lời câu hỏi theo tranh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7A8A94-56BC-478F-98F4-2E88201ED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83" y="1643676"/>
            <a:ext cx="7701269" cy="481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8794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3B21E4BB-FDD2-4D87-9DC2-38184171A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69"/>
            <a:ext cx="12192000" cy="6423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DFEC76-8D4D-4A1E-8CB6-6D0BAF245232}"/>
              </a:ext>
            </a:extLst>
          </p:cNvPr>
          <p:cNvSpPr txBox="1"/>
          <p:nvPr/>
        </p:nvSpPr>
        <p:spPr>
          <a:xfrm>
            <a:off x="2142947" y="753071"/>
            <a:ext cx="833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EF6E6E"/>
                </a:solidFill>
              </a:rPr>
              <a:t>Trả lời câu hỏi theo tranh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291FC-97E3-4E3B-94D2-BA252E0B5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497" y="1645634"/>
            <a:ext cx="7949563" cy="480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4635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3B21E4BB-FDD2-4D87-9DC2-38184171A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69"/>
            <a:ext cx="12192000" cy="6423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DFEC76-8D4D-4A1E-8CB6-6D0BAF245232}"/>
              </a:ext>
            </a:extLst>
          </p:cNvPr>
          <p:cNvSpPr txBox="1"/>
          <p:nvPr/>
        </p:nvSpPr>
        <p:spPr>
          <a:xfrm>
            <a:off x="2142947" y="753071"/>
            <a:ext cx="833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EF6E6E"/>
                </a:solidFill>
              </a:rPr>
              <a:t>Trả lời câu hỏi theo tranh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EB6CF6-CC5B-4B53-A588-1A1277AD2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947" y="1654896"/>
            <a:ext cx="8336186" cy="482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43537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3B21E4BB-FDD2-4D87-9DC2-38184171A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69"/>
            <a:ext cx="12192000" cy="6423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DFEC76-8D4D-4A1E-8CB6-6D0BAF245232}"/>
              </a:ext>
            </a:extLst>
          </p:cNvPr>
          <p:cNvSpPr txBox="1"/>
          <p:nvPr/>
        </p:nvSpPr>
        <p:spPr>
          <a:xfrm>
            <a:off x="2142947" y="753071"/>
            <a:ext cx="833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EF6E6E"/>
                </a:solidFill>
              </a:rPr>
              <a:t>Trả lời câu hỏi theo tranh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C199AC-771E-4712-AA33-ABF39DBCD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57" y="1598585"/>
            <a:ext cx="7846566" cy="482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95066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3B21E4BB-FDD2-4D87-9DC2-38184171A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892"/>
            <a:ext cx="12192000" cy="6423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DFEC76-8D4D-4A1E-8CB6-6D0BAF245232}"/>
              </a:ext>
            </a:extLst>
          </p:cNvPr>
          <p:cNvSpPr txBox="1"/>
          <p:nvPr/>
        </p:nvSpPr>
        <p:spPr>
          <a:xfrm>
            <a:off x="2298355" y="905923"/>
            <a:ext cx="833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EF6E6E"/>
                </a:solidFill>
              </a:rPr>
              <a:t>Kể chuyện theo tranh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C199AC-771E-4712-AA33-ABF39DBCD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4" r="4932" b="28840"/>
          <a:stretch/>
        </p:blipFill>
        <p:spPr>
          <a:xfrm>
            <a:off x="2018235" y="1753566"/>
            <a:ext cx="8158542" cy="4671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19E366-3AFB-4346-AA0F-77A954569E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4" t="1348" r="4562" b="27803"/>
          <a:stretch/>
        </p:blipFill>
        <p:spPr>
          <a:xfrm>
            <a:off x="2018236" y="1753566"/>
            <a:ext cx="8269246" cy="4605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D08798-6249-4CFF-AB32-C23E32C4B6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74" t="754" r="6544" b="29210"/>
          <a:stretch/>
        </p:blipFill>
        <p:spPr>
          <a:xfrm>
            <a:off x="2029327" y="1768562"/>
            <a:ext cx="8280336" cy="4688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33C307-777A-4D46-A9AF-DEE4B524C6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28" t="2151" r="6491" b="35768"/>
          <a:stretch/>
        </p:blipFill>
        <p:spPr>
          <a:xfrm>
            <a:off x="2029327" y="1759586"/>
            <a:ext cx="8269246" cy="4688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4118CA-5E26-416D-8CF1-362EF09456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51" t="1071" r="7936" b="29131"/>
          <a:stretch/>
        </p:blipFill>
        <p:spPr>
          <a:xfrm>
            <a:off x="2029327" y="1759586"/>
            <a:ext cx="8269246" cy="4686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6004F-9392-4DEC-B1CD-2A5246F8C2E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70" t="1762" r="8825" b="33784"/>
          <a:stretch/>
        </p:blipFill>
        <p:spPr>
          <a:xfrm>
            <a:off x="2018235" y="1706000"/>
            <a:ext cx="8336187" cy="470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5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3B21E4BB-FDD2-4D87-9DC2-38184171A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69"/>
            <a:ext cx="12192000" cy="6423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DFEC76-8D4D-4A1E-8CB6-6D0BAF245232}"/>
              </a:ext>
            </a:extLst>
          </p:cNvPr>
          <p:cNvSpPr txBox="1"/>
          <p:nvPr/>
        </p:nvSpPr>
        <p:spPr>
          <a:xfrm>
            <a:off x="1476966" y="774842"/>
            <a:ext cx="9238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EF6E6E"/>
                </a:solidFill>
              </a:rPr>
              <a:t>Tìm hiểu ý nghĩa câu chuyện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A802ED-17D0-4EF1-A595-2FC5C6109964}"/>
              </a:ext>
            </a:extLst>
          </p:cNvPr>
          <p:cNvGrpSpPr/>
          <p:nvPr/>
        </p:nvGrpSpPr>
        <p:grpSpPr>
          <a:xfrm>
            <a:off x="464233" y="2283225"/>
            <a:ext cx="11197883" cy="1307937"/>
            <a:chOff x="930826" y="2283225"/>
            <a:chExt cx="10677126" cy="130793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5D1F91-ED31-43F3-BE6F-6B275A8278ED}"/>
                </a:ext>
              </a:extLst>
            </p:cNvPr>
            <p:cNvSpPr/>
            <p:nvPr/>
          </p:nvSpPr>
          <p:spPr>
            <a:xfrm>
              <a:off x="930826" y="2283225"/>
              <a:ext cx="10677126" cy="974667"/>
            </a:xfrm>
            <a:prstGeom prst="roundRect">
              <a:avLst/>
            </a:prstGeom>
            <a:solidFill>
              <a:srgbClr val="7C9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6F83B4F-B645-416D-952B-3E01D5EA8685}"/>
                </a:ext>
              </a:extLst>
            </p:cNvPr>
            <p:cNvSpPr txBox="1"/>
            <p:nvPr/>
          </p:nvSpPr>
          <p:spPr>
            <a:xfrm>
              <a:off x="1022504" y="2513944"/>
              <a:ext cx="105854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D8E9A8"/>
                  </a:solidFill>
                </a:rPr>
                <a:t>Câu chuyện cho thấy bạn Tết là học sinh như thế nào?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373E52-D42C-4D95-8D92-3B5678012941}"/>
              </a:ext>
            </a:extLst>
          </p:cNvPr>
          <p:cNvGrpSpPr/>
          <p:nvPr/>
        </p:nvGrpSpPr>
        <p:grpSpPr>
          <a:xfrm>
            <a:off x="464233" y="4083278"/>
            <a:ext cx="11197883" cy="1307937"/>
            <a:chOff x="930826" y="2283225"/>
            <a:chExt cx="10677126" cy="130793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598F2E7-8A9F-4EBD-889C-E5361DC33491}"/>
                </a:ext>
              </a:extLst>
            </p:cNvPr>
            <p:cNvSpPr/>
            <p:nvPr/>
          </p:nvSpPr>
          <p:spPr>
            <a:xfrm>
              <a:off x="930826" y="2283225"/>
              <a:ext cx="10677126" cy="974667"/>
            </a:xfrm>
            <a:prstGeom prst="roundRect">
              <a:avLst/>
            </a:prstGeom>
            <a:solidFill>
              <a:srgbClr val="7C9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B2BE08-415F-4B6E-97FB-E97A60B7CAB8}"/>
                </a:ext>
              </a:extLst>
            </p:cNvPr>
            <p:cNvSpPr txBox="1"/>
            <p:nvPr/>
          </p:nvSpPr>
          <p:spPr>
            <a:xfrm>
              <a:off x="1022504" y="2513944"/>
              <a:ext cx="105854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D8E9A8"/>
                  </a:solidFill>
                </a:rPr>
                <a:t>Những người trong gia đình giúp đỡ Tết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50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A73FC92-62E8-4549-82FD-5EF541083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126"/>
            <a:ext cx="12192000" cy="64428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CD92F8-3E56-4FAB-A7C5-D55B46ADA395}"/>
              </a:ext>
            </a:extLst>
          </p:cNvPr>
          <p:cNvSpPr txBox="1"/>
          <p:nvPr/>
        </p:nvSpPr>
        <p:spPr>
          <a:xfrm>
            <a:off x="4358827" y="2505670"/>
            <a:ext cx="5811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75924A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23857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98308" y="3130383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93267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0C2E1CA-605C-4075-9E7B-0BDAFE814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1956"/>
            <a:ext cx="12192000" cy="6423231"/>
          </a:xfrm>
          <a:prstGeom prst="rect">
            <a:avLst/>
          </a:prstGeom>
        </p:spPr>
      </p:pic>
      <p:pic>
        <p:nvPicPr>
          <p:cNvPr id="4" name="Picture 3" descr="c5de90e1154b99c9c5351bef2fda65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3458" y="2120275"/>
            <a:ext cx="4483290" cy="441659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776357" y="1782114"/>
            <a:ext cx="3494314" cy="1828800"/>
          </a:xfrm>
          <a:prstGeom prst="cloud">
            <a:avLst/>
          </a:prstGeom>
          <a:ln>
            <a:solidFill>
              <a:srgbClr val="5D763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5D763D"/>
                </a:solidFill>
                <a:latin typeface="UTM Avo" panose="02040603050506020204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5D763D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5D763D"/>
                </a:solidFill>
                <a:latin typeface="UTM Avo" panose="02040603050506020204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5D763D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5D763D"/>
                </a:solidFill>
                <a:latin typeface="UTM Avo" panose="02040603050506020204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5D763D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5D763D"/>
                </a:solidFill>
                <a:latin typeface="UTM Avo" panose="02040603050506020204" pitchFamily="18" charset="0"/>
                <a:cs typeface="Times New Roman" pitchFamily="18" charset="0"/>
              </a:rPr>
              <a:t>chuẩn</a:t>
            </a:r>
            <a:r>
              <a:rPr lang="en-US" sz="2400" b="1" dirty="0">
                <a:solidFill>
                  <a:srgbClr val="5D763D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5D763D"/>
                </a:solidFill>
                <a:latin typeface="UTM Avo" panose="02040603050506020204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5D763D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5D763D"/>
                </a:solidFill>
                <a:latin typeface="UTM Avo" panose="02040603050506020204" pitchFamily="18" charset="0"/>
                <a:cs typeface="Times New Roman" pitchFamily="18" charset="0"/>
              </a:rPr>
              <a:t>bữa</a:t>
            </a:r>
            <a:r>
              <a:rPr lang="en-US" sz="2400" b="1" dirty="0">
                <a:solidFill>
                  <a:srgbClr val="5D763D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5D763D"/>
                </a:solidFill>
                <a:latin typeface="UTM Avo" panose="02040603050506020204" pitchFamily="18" charset="0"/>
                <a:cs typeface="Times New Roman" pitchFamily="18" charset="0"/>
              </a:rPr>
              <a:t>tối</a:t>
            </a:r>
            <a:r>
              <a:rPr lang="en-US" sz="2400" b="1" dirty="0">
                <a:solidFill>
                  <a:srgbClr val="5D763D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5D763D"/>
                </a:solidFill>
                <a:latin typeface="UTM Avo" panose="02040603050506020204" pitchFamily="18" charset="0"/>
                <a:cs typeface="Times New Roman" pitchFamily="18" charset="0"/>
              </a:rPr>
              <a:t>nhé</a:t>
            </a:r>
            <a:r>
              <a:rPr lang="en-US" sz="2400" b="1" dirty="0">
                <a:solidFill>
                  <a:srgbClr val="5D763D"/>
                </a:solidFill>
                <a:latin typeface="UTM Avo" panose="02040603050506020204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6901543" y="3276600"/>
            <a:ext cx="152400" cy="152400"/>
          </a:xfrm>
          <a:prstGeom prst="flowChartConnector">
            <a:avLst/>
          </a:prstGeom>
          <a:ln>
            <a:solidFill>
              <a:srgbClr val="5D763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E278F518-94E6-4804-A179-AA4F5B980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1956"/>
            <a:ext cx="12192000" cy="6423231"/>
          </a:xfrm>
          <a:prstGeom prst="rect">
            <a:avLst/>
          </a:prstGeom>
        </p:spPr>
      </p:pic>
      <p:pic>
        <p:nvPicPr>
          <p:cNvPr id="19" name="Picture 18" descr="2b2181ee0ddf3198d036ec9f3094f08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390165" y="2665456"/>
            <a:ext cx="2286000" cy="3810000"/>
          </a:xfrm>
          <a:prstGeom prst="rect">
            <a:avLst/>
          </a:prstGeom>
        </p:spPr>
      </p:pic>
      <p:pic>
        <p:nvPicPr>
          <p:cNvPr id="18" name="Picture 17" descr="2b2181ee0ddf3198d036ec9f3094f08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60714" y="2813930"/>
            <a:ext cx="2239192" cy="3810000"/>
          </a:xfrm>
          <a:prstGeom prst="rect">
            <a:avLst/>
          </a:prstGeom>
        </p:spPr>
      </p:pic>
      <p:pic>
        <p:nvPicPr>
          <p:cNvPr id="6" name="Picture 5" descr="ae22ebc57a38542b1b8a66c597ea745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1219200"/>
            <a:ext cx="6858000" cy="6858000"/>
          </a:xfrm>
          <a:prstGeom prst="rect">
            <a:avLst/>
          </a:prstGeom>
        </p:spPr>
      </p:pic>
      <p:pic>
        <p:nvPicPr>
          <p:cNvPr id="8" name="Picture 7" descr="5631c7a98ca2287e2d680a324b15e38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990601"/>
            <a:ext cx="1219200" cy="1823329"/>
          </a:xfrm>
          <a:prstGeom prst="rect">
            <a:avLst/>
          </a:prstGeom>
        </p:spPr>
      </p:pic>
      <p:pic>
        <p:nvPicPr>
          <p:cNvPr id="10" name="Picture 9" descr="fe1747c4d7e277ba1ee4105e3bc7af1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67200" y="1905000"/>
            <a:ext cx="1828800" cy="1981200"/>
          </a:xfrm>
          <a:prstGeom prst="rect">
            <a:avLst/>
          </a:prstGeom>
        </p:spPr>
      </p:pic>
      <p:pic>
        <p:nvPicPr>
          <p:cNvPr id="11" name="Picture 10" descr="f5c2a31645fd10a7bfb7180ae764b33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2200" y="2286001"/>
            <a:ext cx="1447800" cy="1120153"/>
          </a:xfrm>
          <a:prstGeom prst="rect">
            <a:avLst/>
          </a:prstGeom>
        </p:spPr>
      </p:pic>
      <p:pic>
        <p:nvPicPr>
          <p:cNvPr id="12" name="Picture 11" descr="a0f932e5084a2d27268758dfe1be070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43400" y="3505201"/>
            <a:ext cx="1447800" cy="1295781"/>
          </a:xfrm>
          <a:prstGeom prst="rect">
            <a:avLst/>
          </a:prstGeom>
        </p:spPr>
      </p:pic>
      <p:pic>
        <p:nvPicPr>
          <p:cNvPr id="14" name="Picture 13" descr="bf30f7e2896d1260827521fda40d5ad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96000" y="3276600"/>
            <a:ext cx="1600200" cy="1619702"/>
          </a:xfrm>
          <a:prstGeom prst="rect">
            <a:avLst/>
          </a:prstGeom>
        </p:spPr>
      </p:pic>
      <p:pic>
        <p:nvPicPr>
          <p:cNvPr id="13" name="Picture 12" descr="4341eebecc67e47aa570993296a5331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20001" y="2514601"/>
            <a:ext cx="839343" cy="1258385"/>
          </a:xfrm>
          <a:prstGeom prst="rect">
            <a:avLst/>
          </a:prstGeom>
        </p:spPr>
      </p:pic>
      <p:pic>
        <p:nvPicPr>
          <p:cNvPr id="24" name="Picture 23" descr="43b282e5574b9381f3f2c3655d492a4e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0" y="723900"/>
            <a:ext cx="990600" cy="990600"/>
          </a:xfrm>
          <a:prstGeom prst="rect">
            <a:avLst/>
          </a:prstGeom>
        </p:spPr>
      </p:pic>
      <p:pic>
        <p:nvPicPr>
          <p:cNvPr id="25" name="Picture 24" descr="43b282e5574b9381f3f2c3655d492a4e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33650" y="723900"/>
            <a:ext cx="990600" cy="990600"/>
          </a:xfrm>
          <a:prstGeom prst="rect">
            <a:avLst/>
          </a:prstGeom>
        </p:spPr>
      </p:pic>
      <p:pic>
        <p:nvPicPr>
          <p:cNvPr id="26" name="Picture 25" descr="43b282e5574b9381f3f2c3655d492a4e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43299" y="726622"/>
            <a:ext cx="990600" cy="990600"/>
          </a:xfrm>
          <a:prstGeom prst="rect">
            <a:avLst/>
          </a:prstGeom>
        </p:spPr>
      </p:pic>
      <p:pic>
        <p:nvPicPr>
          <p:cNvPr id="27" name="Picture 26" descr="43b282e5574b9381f3f2c3655d492a4e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77152" y="726531"/>
            <a:ext cx="990600" cy="990600"/>
          </a:xfrm>
          <a:prstGeom prst="rect">
            <a:avLst/>
          </a:prstGeom>
        </p:spPr>
      </p:pic>
      <p:pic>
        <p:nvPicPr>
          <p:cNvPr id="28" name="Picture 27" descr="43b282e5574b9381f3f2c3655d492a4e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73886" y="723517"/>
            <a:ext cx="990600" cy="990600"/>
          </a:xfrm>
          <a:prstGeom prst="rect">
            <a:avLst/>
          </a:prstGeom>
        </p:spPr>
      </p:pic>
      <p:pic>
        <p:nvPicPr>
          <p:cNvPr id="29" name="Picture 28" descr="43b282e5574b9381f3f2c3655d492a4e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748157" y="723517"/>
            <a:ext cx="990600" cy="990600"/>
          </a:xfrm>
          <a:prstGeom prst="rect">
            <a:avLst/>
          </a:prstGeom>
        </p:spPr>
      </p:pic>
      <p:sp>
        <p:nvSpPr>
          <p:cNvPr id="20" name="5-Point Star 38">
            <a:hlinkClick r:id="rId20" action="ppaction://hlinksldjump"/>
            <a:extLst>
              <a:ext uri="{FF2B5EF4-FFF2-40B4-BE49-F238E27FC236}">
                <a16:creationId xmlns:a16="http://schemas.microsoft.com/office/drawing/2014/main" id="{51295113-FD23-4D16-9612-239FCA570B79}"/>
              </a:ext>
            </a:extLst>
          </p:cNvPr>
          <p:cNvSpPr/>
          <p:nvPr/>
        </p:nvSpPr>
        <p:spPr>
          <a:xfrm>
            <a:off x="10499271" y="5698672"/>
            <a:ext cx="810985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85DE20-0624-4303-A99A-FB1E0FE5A536}"/>
              </a:ext>
            </a:extLst>
          </p:cNvPr>
          <p:cNvSpPr txBox="1"/>
          <p:nvPr/>
        </p:nvSpPr>
        <p:spPr>
          <a:xfrm>
            <a:off x="10676165" y="5885591"/>
            <a:ext cx="67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ext&#10;&#10;Description automatically generated with medium confidence">
            <a:extLst>
              <a:ext uri="{FF2B5EF4-FFF2-40B4-BE49-F238E27FC236}">
                <a16:creationId xmlns:a16="http://schemas.microsoft.com/office/drawing/2014/main" id="{419CE335-F61E-476B-A394-0006006A7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1956"/>
            <a:ext cx="12192000" cy="6423231"/>
          </a:xfrm>
          <a:prstGeom prst="rect">
            <a:avLst/>
          </a:prstGeom>
        </p:spPr>
      </p:pic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57" y="756557"/>
            <a:ext cx="11332028" cy="54537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79271" y="2600231"/>
            <a:ext cx="6939643" cy="163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+mj-lt"/>
                <a:cs typeface="Times New Roman" pitchFamily="18" charset="0"/>
              </a:rPr>
              <a:t> 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Bà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mẹ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có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mấy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cô</a:t>
            </a:r>
            <a:r>
              <a:rPr lang="en-US" sz="3600" b="1" dirty="0">
                <a:latin typeface="+mj-lt"/>
                <a:cs typeface="Times New Roman" pitchFamily="18" charset="0"/>
              </a:rPr>
              <a:t> con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gái</a:t>
            </a:r>
            <a:r>
              <a:rPr lang="en-US" sz="3600" b="1" dirty="0">
                <a:latin typeface="+mj-lt"/>
                <a:cs typeface="Times New Roman" pitchFamily="18" charset="0"/>
              </a:rPr>
              <a:t>? 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Vì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sao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bà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phải</a:t>
            </a:r>
            <a:r>
              <a:rPr lang="en-US" sz="3600" b="1" dirty="0">
                <a:latin typeface="+mj-lt"/>
                <a:cs typeface="Times New Roman" pitchFamily="18" charset="0"/>
              </a:rPr>
              <a:t> ở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một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mình</a:t>
            </a:r>
            <a:r>
              <a:rPr lang="en-US" sz="3600" b="1" dirty="0"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39" name="5-Point Star 38">
            <a:hlinkClick r:id="rId4" action="ppaction://hlinksldjump"/>
          </p:cNvPr>
          <p:cNvSpPr/>
          <p:nvPr/>
        </p:nvSpPr>
        <p:spPr>
          <a:xfrm>
            <a:off x="10499272" y="5698672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ext&#10;&#10;Description automatically generated with medium confidence">
            <a:extLst>
              <a:ext uri="{FF2B5EF4-FFF2-40B4-BE49-F238E27FC236}">
                <a16:creationId xmlns:a16="http://schemas.microsoft.com/office/drawing/2014/main" id="{419CE335-F61E-476B-A394-0006006A7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1956"/>
            <a:ext cx="12192000" cy="6423231"/>
          </a:xfrm>
          <a:prstGeom prst="rect">
            <a:avLst/>
          </a:prstGeom>
        </p:spPr>
      </p:pic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16377" y="702128"/>
            <a:ext cx="11332028" cy="54537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376405" y="2408933"/>
            <a:ext cx="7117917" cy="1819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+mj-lt"/>
                <a:cs typeface="Times New Roman" pitchFamily="18" charset="0"/>
              </a:rPr>
              <a:t> 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Khi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bị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ốm</a:t>
            </a:r>
            <a:r>
              <a:rPr lang="en-US" sz="4000" b="1" dirty="0">
                <a:latin typeface="+mj-lt"/>
                <a:cs typeface="Times New Roman" pitchFamily="18" charset="0"/>
              </a:rPr>
              <a:t>,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bà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mẹ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nhờ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ai</a:t>
            </a:r>
            <a:endParaRPr lang="en-US" sz="4000" b="1" dirty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+mj-lt"/>
                <a:cs typeface="Times New Roman" pitchFamily="18" charset="0"/>
              </a:rPr>
              <a:t>đưa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thư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cho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các</a:t>
            </a:r>
            <a:r>
              <a:rPr lang="en-US" sz="4000" b="1" dirty="0">
                <a:latin typeface="+mj-lt"/>
                <a:cs typeface="Times New Roman" pitchFamily="18" charset="0"/>
              </a:rPr>
              <a:t> con?</a:t>
            </a:r>
          </a:p>
        </p:txBody>
      </p:sp>
      <p:sp>
        <p:nvSpPr>
          <p:cNvPr id="39" name="5-Point Star 38">
            <a:hlinkClick r:id="rId4" action="ppaction://hlinksldjump"/>
          </p:cNvPr>
          <p:cNvSpPr/>
          <p:nvPr/>
        </p:nvSpPr>
        <p:spPr>
          <a:xfrm>
            <a:off x="10499272" y="5698672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7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ext&#10;&#10;Description automatically generated with medium confidence">
            <a:extLst>
              <a:ext uri="{FF2B5EF4-FFF2-40B4-BE49-F238E27FC236}">
                <a16:creationId xmlns:a16="http://schemas.microsoft.com/office/drawing/2014/main" id="{419CE335-F61E-476B-A394-0006006A7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1956"/>
            <a:ext cx="12192000" cy="6423231"/>
          </a:xfrm>
          <a:prstGeom prst="rect">
            <a:avLst/>
          </a:prstGeom>
        </p:spPr>
      </p:pic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57" y="767443"/>
            <a:ext cx="11332028" cy="54537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85999" y="2767280"/>
            <a:ext cx="7620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  <a:cs typeface="Times New Roman" pitchFamily="18" charset="0"/>
              </a:rPr>
              <a:t> 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Khi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sóc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đưa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thư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cho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cô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cả</a:t>
            </a:r>
            <a:r>
              <a:rPr lang="en-US" sz="4000" b="1" dirty="0">
                <a:latin typeface="+mj-lt"/>
                <a:cs typeface="Times New Roman" pitchFamily="18" charset="0"/>
              </a:rPr>
              <a:t>,       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cô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cả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nói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gì</a:t>
            </a:r>
            <a:r>
              <a:rPr lang="en-US" sz="4000" b="1" dirty="0">
                <a:latin typeface="+mj-lt"/>
                <a:cs typeface="Times New Roman" pitchFamily="18" charset="0"/>
              </a:rPr>
              <a:t>? </a:t>
            </a:r>
          </a:p>
        </p:txBody>
      </p:sp>
      <p:sp>
        <p:nvSpPr>
          <p:cNvPr id="39" name="5-Point Star 38">
            <a:hlinkClick r:id="rId4" action="ppaction://hlinksldjump"/>
          </p:cNvPr>
          <p:cNvSpPr/>
          <p:nvPr/>
        </p:nvSpPr>
        <p:spPr>
          <a:xfrm>
            <a:off x="10499272" y="5698672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19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ext&#10;&#10;Description automatically generated with medium confidence">
            <a:extLst>
              <a:ext uri="{FF2B5EF4-FFF2-40B4-BE49-F238E27FC236}">
                <a16:creationId xmlns:a16="http://schemas.microsoft.com/office/drawing/2014/main" id="{419CE335-F61E-476B-A394-0006006A7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1956"/>
            <a:ext cx="12192000" cy="6423231"/>
          </a:xfrm>
          <a:prstGeom prst="rect">
            <a:avLst/>
          </a:prstGeom>
        </p:spPr>
      </p:pic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57" y="756557"/>
            <a:ext cx="11332028" cy="54537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03886" y="2767280"/>
            <a:ext cx="6939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latin typeface="+mj-lt"/>
                <a:cs typeface="Times New Roman" pitchFamily="18" charset="0"/>
              </a:rPr>
              <a:t> 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Khi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sóc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đưa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thư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cho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cô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hai</a:t>
            </a:r>
            <a:r>
              <a:rPr lang="en-US" sz="4000" b="1" dirty="0">
                <a:latin typeface="+mj-lt"/>
                <a:cs typeface="Times New Roman" pitchFamily="18" charset="0"/>
              </a:rPr>
              <a:t>,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cô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hai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nói</a:t>
            </a:r>
            <a:r>
              <a:rPr lang="en-US" sz="4000" b="1" dirty="0">
                <a:latin typeface="+mj-lt"/>
                <a:cs typeface="Times New Roman" pitchFamily="18" charset="0"/>
              </a:rPr>
              <a:t> </a:t>
            </a:r>
            <a:r>
              <a:rPr lang="en-US" sz="4000" b="1" dirty="0" err="1">
                <a:latin typeface="+mj-lt"/>
                <a:cs typeface="Times New Roman" pitchFamily="18" charset="0"/>
              </a:rPr>
              <a:t>gì</a:t>
            </a:r>
            <a:r>
              <a:rPr lang="en-US" sz="4000" b="1" dirty="0"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39" name="5-Point Star 38">
            <a:hlinkClick r:id="rId4" action="ppaction://hlinksldjump"/>
          </p:cNvPr>
          <p:cNvSpPr/>
          <p:nvPr/>
        </p:nvSpPr>
        <p:spPr>
          <a:xfrm>
            <a:off x="10499272" y="5698672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33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ext&#10;&#10;Description automatically generated with medium confidence">
            <a:extLst>
              <a:ext uri="{FF2B5EF4-FFF2-40B4-BE49-F238E27FC236}">
                <a16:creationId xmlns:a16="http://schemas.microsoft.com/office/drawing/2014/main" id="{419CE335-F61E-476B-A394-0006006A7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1956"/>
            <a:ext cx="12192000" cy="6423231"/>
          </a:xfrm>
          <a:prstGeom prst="rect">
            <a:avLst/>
          </a:prstGeom>
        </p:spPr>
      </p:pic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57" y="756557"/>
            <a:ext cx="11332028" cy="5453743"/>
          </a:xfrm>
          <a:prstGeom prst="rect">
            <a:avLst/>
          </a:prstGeom>
        </p:spPr>
      </p:pic>
      <p:sp>
        <p:nvSpPr>
          <p:cNvPr id="39" name="5-Point Star 38">
            <a:hlinkClick r:id="rId4" action="ppaction://hlinksldjump"/>
          </p:cNvPr>
          <p:cNvSpPr/>
          <p:nvPr/>
        </p:nvSpPr>
        <p:spPr>
          <a:xfrm>
            <a:off x="10499272" y="5698672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E5B563-11D5-46B6-A5BC-D3375B220F2B}"/>
              </a:ext>
            </a:extLst>
          </p:cNvPr>
          <p:cNvSpPr txBox="1"/>
          <p:nvPr/>
        </p:nvSpPr>
        <p:spPr>
          <a:xfrm>
            <a:off x="2736287" y="2605762"/>
            <a:ext cx="7244443" cy="164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sóc</a:t>
            </a:r>
            <a:r>
              <a:rPr lang="en-US" sz="3600" b="1" dirty="0"/>
              <a:t> </a:t>
            </a:r>
            <a:r>
              <a:rPr lang="en-US" sz="3600" b="1" dirty="0" err="1"/>
              <a:t>đưa</a:t>
            </a:r>
            <a:r>
              <a:rPr lang="en-US" sz="3600" b="1" dirty="0"/>
              <a:t> </a:t>
            </a:r>
            <a:r>
              <a:rPr lang="en-US" sz="3600" b="1" dirty="0" err="1"/>
              <a:t>thư</a:t>
            </a:r>
            <a:r>
              <a:rPr lang="en-US" sz="3600" b="1" dirty="0"/>
              <a:t> </a:t>
            </a:r>
            <a:r>
              <a:rPr lang="en-US" sz="3600" b="1" dirty="0" err="1"/>
              <a:t>cho</a:t>
            </a:r>
            <a:r>
              <a:rPr lang="en-US" sz="3600" b="1" dirty="0"/>
              <a:t> </a:t>
            </a:r>
            <a:r>
              <a:rPr lang="en-US" sz="3600" b="1" dirty="0" err="1"/>
              <a:t>cô</a:t>
            </a:r>
            <a:r>
              <a:rPr lang="en-US" sz="3600" b="1" dirty="0"/>
              <a:t> </a:t>
            </a:r>
            <a:r>
              <a:rPr lang="en-US" sz="3600" b="1" dirty="0" err="1"/>
              <a:t>út</a:t>
            </a:r>
            <a:r>
              <a:rPr lang="en-US" sz="3600" b="1" dirty="0"/>
              <a:t>, </a:t>
            </a:r>
            <a:r>
              <a:rPr lang="en-US" sz="3600" b="1" dirty="0" err="1"/>
              <a:t>cô</a:t>
            </a:r>
            <a:r>
              <a:rPr lang="en-US" sz="3600" b="1" dirty="0"/>
              <a:t> </a:t>
            </a:r>
            <a:r>
              <a:rPr lang="en-US" sz="3600" b="1" dirty="0" err="1"/>
              <a:t>út</a:t>
            </a:r>
            <a:r>
              <a:rPr lang="en-US" sz="3600" b="1" dirty="0"/>
              <a:t> </a:t>
            </a:r>
            <a:r>
              <a:rPr lang="en-US" sz="3600" b="1" dirty="0" err="1"/>
              <a:t>nói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? </a:t>
            </a:r>
            <a:r>
              <a:rPr lang="en-US" sz="3600" b="1" dirty="0" err="1"/>
              <a:t>Sóc</a:t>
            </a:r>
            <a:r>
              <a:rPr lang="en-US" sz="3600" b="1" dirty="0"/>
              <a:t> </a:t>
            </a:r>
            <a:r>
              <a:rPr lang="en-US" sz="3600" b="1" dirty="0" err="1"/>
              <a:t>nói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 </a:t>
            </a:r>
            <a:r>
              <a:rPr lang="en-US" sz="3600" b="1" dirty="0" err="1"/>
              <a:t>với</a:t>
            </a:r>
            <a:r>
              <a:rPr lang="en-US" sz="3600" b="1" dirty="0"/>
              <a:t> </a:t>
            </a:r>
            <a:r>
              <a:rPr lang="en-US" sz="3600" b="1" dirty="0" err="1"/>
              <a:t>cô</a:t>
            </a:r>
            <a:r>
              <a:rPr lang="en-US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250</Words>
  <Application>Microsoft Office PowerPoint</Application>
  <PresentationFormat>Widescreen</PresentationFormat>
  <Paragraphs>31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Arial</vt:lpstr>
      <vt:lpstr>UTM Avo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120</cp:revision>
  <dcterms:created xsi:type="dcterms:W3CDTF">2021-11-01T08:16:43Z</dcterms:created>
  <dcterms:modified xsi:type="dcterms:W3CDTF">2024-04-13T07:11:36Z</dcterms:modified>
</cp:coreProperties>
</file>