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80" r:id="rId2"/>
    <p:sldId id="380" r:id="rId3"/>
    <p:sldId id="393" r:id="rId4"/>
    <p:sldId id="257" r:id="rId5"/>
    <p:sldId id="394" r:id="rId6"/>
    <p:sldId id="397" r:id="rId7"/>
    <p:sldId id="398" r:id="rId8"/>
    <p:sldId id="308" r:id="rId9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ahoma" panose="020B0604030504040204" pitchFamily="34" charset="0"/>
      <p:regular r:id="rId15"/>
      <p:bold r:id="rId16"/>
    </p:embeddedFont>
    <p:embeddedFont>
      <p:font typeface=".VnAvant" panose="020B7200000000000000"/>
      <p:regular r:id="rId17"/>
      <p:bold r:id="rId18"/>
      <p:italic r:id="rId19"/>
      <p:boldItalic r:id="rId20"/>
    </p:embeddedFont>
    <p:embeddedFont>
      <p:font typeface="VNI-Thufap2"/>
      <p:regular r:id="rId21"/>
    </p:embeddedFont>
    <p:embeddedFont>
      <p:font typeface="宋体" panose="02010600030101010101" pitchFamily="2" charset="-122"/>
      <p:regular r:id="rId22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66CC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82" d="100"/>
          <a:sy n="82" d="100"/>
        </p:scale>
        <p:origin x="1416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876300" y="1482574"/>
            <a:ext cx="8001000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TRẢI NGHIỆM 1</a:t>
            </a:r>
            <a:endParaRPr lang="vi-VN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446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5874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69799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292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73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30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59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16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39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20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977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350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8922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494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06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63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018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75" y="2711615"/>
            <a:ext cx="3303867" cy="246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538" y="-266700"/>
            <a:ext cx="936307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07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437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56660" y="2882189"/>
            <a:ext cx="6283842" cy="18750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1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31</a:t>
            </a:r>
            <a:endParaRPr lang="en-US" sz="1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HÀNG XÓM CỦA EM</a:t>
            </a:r>
            <a:endParaRPr lang="en-US" sz="3200" b="1" dirty="0">
              <a:solidFill>
                <a:srgbClr val="FF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49322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-195263"/>
            <a:ext cx="874395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90" y="820615"/>
            <a:ext cx="793432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39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623887"/>
            <a:ext cx="83915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64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214312"/>
            <a:ext cx="877252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0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</TotalTime>
  <Words>22</Words>
  <Application>Microsoft Office PowerPoint</Application>
  <PresentationFormat>On-screen Show (16:10)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Tahoma</vt:lpstr>
      <vt:lpstr>.VnAvant</vt:lpstr>
      <vt:lpstr>VNI-Thufap2</vt:lpstr>
      <vt:lpstr>Arial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Duong Nguyen</cp:lastModifiedBy>
  <cp:revision>240</cp:revision>
  <dcterms:created xsi:type="dcterms:W3CDTF">2020-02-10T09:35:50Z</dcterms:created>
  <dcterms:modified xsi:type="dcterms:W3CDTF">2022-04-23T13:10:47Z</dcterms:modified>
</cp:coreProperties>
</file>